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9" d="100"/>
          <a:sy n="79" d="100"/>
        </p:scale>
        <p:origin x="-90" y="-6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50B20-6DE2-4BF4-9752-17D7C4F593D3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A6D18-94D5-4C7C-BCDB-C304C9C893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19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50B20-6DE2-4BF4-9752-17D7C4F593D3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A6D18-94D5-4C7C-BCDB-C304C9C893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7781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50B20-6DE2-4BF4-9752-17D7C4F593D3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A6D18-94D5-4C7C-BCDB-C304C9C893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2163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50B20-6DE2-4BF4-9752-17D7C4F593D3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A6D18-94D5-4C7C-BCDB-C304C9C893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3048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50B20-6DE2-4BF4-9752-17D7C4F593D3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A6D18-94D5-4C7C-BCDB-C304C9C893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6575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50B20-6DE2-4BF4-9752-17D7C4F593D3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A6D18-94D5-4C7C-BCDB-C304C9C893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9479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50B20-6DE2-4BF4-9752-17D7C4F593D3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A6D18-94D5-4C7C-BCDB-C304C9C893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832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50B20-6DE2-4BF4-9752-17D7C4F593D3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A6D18-94D5-4C7C-BCDB-C304C9C893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3181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50B20-6DE2-4BF4-9752-17D7C4F593D3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A6D18-94D5-4C7C-BCDB-C304C9C893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3236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50B20-6DE2-4BF4-9752-17D7C4F593D3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A6D18-94D5-4C7C-BCDB-C304C9C893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1208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50B20-6DE2-4BF4-9752-17D7C4F593D3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A6D18-94D5-4C7C-BCDB-C304C9C893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8434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50B20-6DE2-4BF4-9752-17D7C4F593D3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A6D18-94D5-4C7C-BCDB-C304C9C893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2046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Х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863336" y="37215"/>
            <a:ext cx="6699747" cy="1055303"/>
          </a:xfrm>
        </p:spPr>
        <p:txBody>
          <a:bodyPr>
            <a:normAutofit fontScale="70000" lnSpcReduction="20000"/>
          </a:bodyPr>
          <a:lstStyle/>
          <a:p>
            <a:endParaRPr lang="ru-RU" sz="5400" dirty="0" smtClean="0"/>
          </a:p>
          <a:p>
            <a:r>
              <a:rPr lang="ru-RU" sz="5400" b="1" dirty="0" smtClean="0">
                <a:latin typeface="Adobe Fangsong Std R" pitchFamily="18" charset="-128"/>
                <a:ea typeface="Adobe Fangsong Std R" pitchFamily="18" charset="-128"/>
              </a:rPr>
              <a:t>Мы любим СПОРТ</a:t>
            </a:r>
            <a:endParaRPr lang="ru-RU" sz="5400" b="1" dirty="0">
              <a:latin typeface="Adobe Fangsong Std R" pitchFamily="18" charset="-128"/>
              <a:ea typeface="Adobe Fangsong Std R" pitchFamily="18" charset="-128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" t="7145" r="14586" b="13860"/>
          <a:stretch/>
        </p:blipFill>
        <p:spPr>
          <a:xfrm>
            <a:off x="1646907" y="1523382"/>
            <a:ext cx="6756987" cy="39188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04502"/>
            <a:ext cx="1646907" cy="1730085"/>
          </a:xfrm>
          <a:prstGeom prst="rect">
            <a:avLst/>
          </a:prstGeom>
        </p:spPr>
      </p:pic>
      <p:pic>
        <p:nvPicPr>
          <p:cNvPr id="1026" name="Picture 2" descr="Спорт высоких достижений и массовая физкультур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9810" y="37215"/>
            <a:ext cx="2134542" cy="1446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10. Польза спорта и физкультуры - Самый полезный сай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45" y="2099962"/>
            <a:ext cx="1729861" cy="1328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Физкультура | Картотека по физкультуре на тему: | Образовательная  социальная сеть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45" y="4378037"/>
            <a:ext cx="1697916" cy="176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8467601" y="1523382"/>
            <a:ext cx="6096000" cy="15855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Хмурым быть я не привык,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Радость мне приносит спорт.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Боулинг, мяч, хоккейный корт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жизнь мою давно проник.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510750" y="2764251"/>
            <a:ext cx="6096000" cy="19845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 физкультурой в холода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 замёрзнешь никогда.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 зарядка по утрам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Лишь приносит счастье нам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510750" y="4750343"/>
            <a:ext cx="5394121" cy="2383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Береги своё здоровье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ЗОЖ всегда ты соблюдай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Спорт заставь себя любить,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Все болезни отступить.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«Я здоров!» - ты скажешь всем!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48330" y="6231276"/>
            <a:ext cx="4827555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 И  МОУ «СОШ №5» </a:t>
            </a:r>
            <a:r>
              <a:rPr lang="ru-RU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кл</a:t>
            </a:r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рук. Молокова Н.В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87035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66</Words>
  <Application>Microsoft Office PowerPoint</Application>
  <PresentationFormat>Произвольный</PresentationFormat>
  <Paragraphs>19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Х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</dc:title>
  <dc:creator>Анатолий Месечко</dc:creator>
  <cp:lastModifiedBy>Катя</cp:lastModifiedBy>
  <cp:revision>6</cp:revision>
  <dcterms:created xsi:type="dcterms:W3CDTF">2020-12-03T04:14:55Z</dcterms:created>
  <dcterms:modified xsi:type="dcterms:W3CDTF">2020-12-06T09:12:04Z</dcterms:modified>
</cp:coreProperties>
</file>