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64" r:id="rId4"/>
    <p:sldId id="270" r:id="rId5"/>
    <p:sldId id="272" r:id="rId6"/>
    <p:sldId id="271" r:id="rId7"/>
    <p:sldId id="265" r:id="rId8"/>
    <p:sldId id="266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BBA05D2-4D1D-4EAA-A1DF-C95C2E0A2417}" type="datetimeFigureOut">
              <a:rPr lang="ru-RU" smtClean="0"/>
              <a:pPr/>
              <a:t>14.12.2020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5EEDD5C-F6B8-4545-8AF0-66C8641000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412776"/>
            <a:ext cx="7772400" cy="720079"/>
          </a:xfrm>
        </p:spPr>
        <p:txBody>
          <a:bodyPr>
            <a:normAutofit fontScale="90000"/>
          </a:bodyPr>
          <a:lstStyle/>
          <a:p>
            <a:pPr marR="64008" lvl="0">
              <a:spcBef>
                <a:spcPts val="400"/>
              </a:spcBef>
            </a:pPr>
            <a:r>
              <a:rPr lang="ru-RU" sz="5400" i="1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Здоровье – путь к успеху</a:t>
            </a:r>
            <a:r>
              <a:rPr lang="ru-RU" sz="5400" b="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5400" b="0" dirty="0">
                <a:solidFill>
                  <a:schemeClr val="accent4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661248"/>
            <a:ext cx="7918648" cy="86409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«МОУ СОШ №6»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772816"/>
            <a:ext cx="6040671" cy="3397878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1-2 балла.</a:t>
            </a:r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Несмотря на некоторые признаки ухудшения здоровья, вы в хорошей форме. Ни в коем случае не оставляйте усилий по сохранению своего самочувствия.</a:t>
            </a:r>
          </a:p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3-6 баллов.</a:t>
            </a:r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Ваше отношение к своему здоровью трудно назвать нормальным, уже чувствуется, что вы его расстроили довольно основательно.</a:t>
            </a:r>
          </a:p>
          <a:p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7-10 баллов.</a:t>
            </a:r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вы умудрились довести себя до такой степени? Удивительно, что вы еще в состоянии ходить и работать. Вам немедленно нужно свои привычки.</a:t>
            </a: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теста</a:t>
            </a: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не болеть.</a:t>
            </a:r>
          </a:p>
          <a:p>
            <a:r>
              <a:rPr lang="ru-RU" sz="28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питаться.</a:t>
            </a:r>
          </a:p>
          <a:p>
            <a:r>
              <a:rPr lang="ru-RU" sz="28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Быть бодрым.</a:t>
            </a:r>
          </a:p>
          <a:p>
            <a:r>
              <a:rPr lang="ru-RU" sz="28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Вершить добрые дела.</a:t>
            </a:r>
          </a:p>
          <a:p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Вести здоровый образ </a:t>
            </a:r>
          </a:p>
          <a:p>
            <a:pPr marL="109728" indent="0">
              <a:buNone/>
            </a:pP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жизни!</a:t>
            </a:r>
            <a:endParaRPr lang="ru-RU" sz="2800" dirty="0" smtClean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 smtClean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Желаем вам :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403648"/>
            <a:ext cx="3456384" cy="4762407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428750" lvl="2" indent="-514350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   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человека и общества в целом зависит от множества социальных, природных и биологических факторов. Ученые утверждают, что здоровье народа на 50 – 55% определяется образом жизни (ОЖ), </a:t>
            </a:r>
          </a:p>
          <a:p>
            <a:pPr marL="1428750" lvl="2" indent="-51435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 20% – биологическими (наследственными) факторами и на 10% – медициной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и здоровый образ жизн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b="1" dirty="0" smtClean="0">
                <a:solidFill>
                  <a:srgbClr val="0070C0"/>
                </a:solidFill>
              </a:rPr>
              <a:t>. 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s_61_tolm.nov.edu54.ru/images/p59_zdorov-eyeto.jpg"/>
          <p:cNvPicPr>
            <a:picLocks noGrp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5616" y="332656"/>
            <a:ext cx="6913562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ослабление иммунитета человека;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новых трудно излечимых болезней;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недостаточное финансирование медицины;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жизненных ценностей, влияющих на качество жизни.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в области оздоровления</a:t>
            </a:r>
            <a:r>
              <a:rPr lang="ru-RU" dirty="0" smtClean="0">
                <a:solidFill>
                  <a:schemeClr val="accent4"/>
                </a:solidFill>
              </a:rPr>
              <a:t>:</a:t>
            </a:r>
            <a:endParaRPr lang="ru-RU" dirty="0">
              <a:solidFill>
                <a:schemeClr val="accent4"/>
              </a:solidFill>
            </a:endParaRPr>
          </a:p>
        </p:txBody>
      </p:sp>
      <p:pic>
        <p:nvPicPr>
          <p:cNvPr id="1028" name="Picture 4" descr="https://potokmedia.ru/wp-content/uploads/2020/03/mas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924" y="3789040"/>
            <a:ext cx="4356484" cy="290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389985"/>
            <a:ext cx="7920880" cy="4031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</a:rPr>
              <a:t>«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быть здоровым, нужны собственные усилия,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постоянные и значительные.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Заменить их нельзя ничем. Человек столь совершенен,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вернуть здоровье можно почти с любой точки его упадка».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 М. Амосов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lekoboz.ru/images/396-9c061ac15775135e194e1378b9a9f3a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4196854" cy="2797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Начни уважать и любить себя.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формировать позитивный взгляд на мир и веру в свои силы.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 необходимо повышать свои нравственные ценности.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стремиться к целостности жизни.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благодарить себя, своих близких, окружающих людей за каждый свой успех и крепкое здоровье.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чего начать?</a:t>
            </a: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79512" y="1052736"/>
            <a:ext cx="5400600" cy="3600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человек должен научиться средствами физической культуры и спорта развивать и совершенствовать, укреплять и поддерживать 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свои физические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 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способности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 здоровье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76056" y="2996952"/>
            <a:ext cx="4032448" cy="3456384"/>
          </a:xfrm>
          <a:prstGeom prst="rect">
            <a:avLst/>
          </a:prstGeom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s_61_tolm.nov.edu54.ru/images/p59_romashkazdorov-ya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16832"/>
            <a:ext cx="590465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363272" cy="278092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Здоровье - это состояние физического, душевного и социального                   благополучия.</a:t>
            </a:r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rgbClr val="002060"/>
                </a:solidFill>
              </a:rPr>
              <a:t> </a:t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У меня часто плохой аппетит.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После нескольких часов работы у меня  начинает болеть голова.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Часто выгляжу усталым и подавленным, иногда раздраженным и угрюмым.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Периодически у меня бывают серьезные заболевания, когда я вынужден несколько дней оставаться в постели.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Я почти не занимаюсь спортом.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В последнее время я несколько прибавил в весе.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У меня часто кружится голова.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В настоящее время я курю.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В детстве я перенес несколько серьезных заболеваний.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У меня плохой сон и неприятные ощущения утром после пробуждения.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каждый ответ «да» поставьте себе по 1 баллу и подсчитайте сумму.</a:t>
            </a: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 «Твое здоровье».</a:t>
            </a:r>
            <a: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369</TotalTime>
  <Words>463</Words>
  <Application>Microsoft Office PowerPoint</Application>
  <PresentationFormat>Экран (4:3)</PresentationFormat>
  <Paragraphs>47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Lucida Sans Unicode</vt:lpstr>
      <vt:lpstr>Times New Roman</vt:lpstr>
      <vt:lpstr>Verdana</vt:lpstr>
      <vt:lpstr>Wingdings 2</vt:lpstr>
      <vt:lpstr>Wingdings 3</vt:lpstr>
      <vt:lpstr>Открытая</vt:lpstr>
      <vt:lpstr>Здоровье – путь к успеху </vt:lpstr>
      <vt:lpstr>Здоровье и здоровый образ жизни. </vt:lpstr>
      <vt:lpstr>Презентация PowerPoint</vt:lpstr>
      <vt:lpstr>Проблемы в области оздоровления:</vt:lpstr>
      <vt:lpstr>Презентация PowerPoint</vt:lpstr>
      <vt:lpstr>С чего начать?</vt:lpstr>
      <vt:lpstr>Презентация PowerPoint</vt:lpstr>
      <vt:lpstr>Здоровье - это состояние физического, душевного и социального                   благополучия.   </vt:lpstr>
      <vt:lpstr>Тест «Твое здоровье». </vt:lpstr>
      <vt:lpstr>Результаты теста</vt:lpstr>
      <vt:lpstr>Желаем вам 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creator>user</dc:creator>
  <cp:lastModifiedBy>S6INF10</cp:lastModifiedBy>
  <cp:revision>28</cp:revision>
  <dcterms:created xsi:type="dcterms:W3CDTF">2013-06-21T21:55:38Z</dcterms:created>
  <dcterms:modified xsi:type="dcterms:W3CDTF">2020-12-14T07:48:24Z</dcterms:modified>
</cp:coreProperties>
</file>