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5" autoAdjust="0"/>
  </p:normalViewPr>
  <p:slideViewPr>
    <p:cSldViewPr snapToGrid="0">
      <p:cViewPr varScale="1">
        <p:scale>
          <a:sx n="54" d="100"/>
          <a:sy n="54" d="100"/>
        </p:scale>
        <p:origin x="-85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250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324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314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4171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42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5147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7549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08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171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758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701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850A7-5A6D-4036-881E-46230172D0A5}" type="datetimeFigureOut">
              <a:rPr lang="ru-RU" smtClean="0"/>
              <a:pPr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D5627-00E9-4852-BFB0-6E890A318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971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2031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25" y="2014778"/>
            <a:ext cx="10771322" cy="48432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0639" y="402956"/>
            <a:ext cx="10157361" cy="1611823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9в класс МОУ «СОШ №7»   и</a:t>
            </a:r>
            <a:endParaRPr lang="ru-RU" sz="7200" b="1" dirty="0"/>
          </a:p>
        </p:txBody>
      </p:sp>
    </p:spTree>
    <p:extLst>
      <p:ext uri="{BB962C8B-B14F-4D97-AF65-F5344CB8AC3E}">
        <p14:creationId xmlns="" xmlns:p14="http://schemas.microsoft.com/office/powerpoint/2010/main" val="21589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/>
              <a:t>Здоровый образ </a:t>
            </a:r>
            <a:r>
              <a:rPr lang="ru-RU" sz="5400" b="1" dirty="0" smtClean="0"/>
              <a:t>жизни - </a:t>
            </a:r>
            <a:br>
              <a:rPr lang="ru-RU" sz="5400" b="1" dirty="0" smtClean="0"/>
            </a:br>
            <a:r>
              <a:rPr lang="ru-RU" sz="5400" b="1" dirty="0" smtClean="0"/>
              <a:t> Наша </a:t>
            </a:r>
            <a:r>
              <a:rPr lang="ru-RU" sz="5400" b="1" dirty="0"/>
              <a:t>это </a:t>
            </a:r>
            <a:r>
              <a:rPr lang="ru-RU" sz="5400" b="1" dirty="0" smtClean="0"/>
              <a:t>судьба!</a:t>
            </a:r>
            <a:endParaRPr lang="ru-RU" sz="5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2" y="2684115"/>
            <a:ext cx="4054159" cy="3407928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008" y="1690688"/>
            <a:ext cx="6701792" cy="5026344"/>
          </a:xfrm>
        </p:spPr>
      </p:pic>
    </p:spTree>
    <p:extLst>
      <p:ext uri="{BB962C8B-B14F-4D97-AF65-F5344CB8AC3E}">
        <p14:creationId xmlns="" xmlns:p14="http://schemas.microsoft.com/office/powerpoint/2010/main" val="4412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Должен быть режим у </a:t>
            </a:r>
            <a:r>
              <a:rPr lang="ru-RU" sz="5400" b="1" dirty="0" smtClean="0"/>
              <a:t>дня</a:t>
            </a:r>
            <a:endParaRPr lang="ru-RU" sz="5400" b="1" dirty="0"/>
          </a:p>
        </p:txBody>
      </p:sp>
      <p:pic>
        <p:nvPicPr>
          <p:cNvPr id="1026" name="Picture 2" descr="Открыть изображени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82" y="1555968"/>
            <a:ext cx="4987636" cy="49876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74" y="1555968"/>
            <a:ext cx="5117964" cy="51179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49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/>
              <a:t>Вот полезная еда,</a:t>
            </a:r>
            <a:br>
              <a:rPr lang="ru-RU" sz="5400" b="1" dirty="0"/>
            </a:br>
            <a:r>
              <a:rPr lang="ru-RU" sz="5400" b="1" dirty="0"/>
              <a:t>Витаминами полна!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  <p:pic>
        <p:nvPicPr>
          <p:cNvPr id="8" name="Picture 2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61" y="1842955"/>
            <a:ext cx="4569720" cy="4569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7427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/>
              <a:t>Кушать овощи и фрукты,</a:t>
            </a:r>
            <a:br>
              <a:rPr lang="ru-RU" sz="5400" b="1" dirty="0"/>
            </a:br>
            <a:r>
              <a:rPr lang="ru-RU" sz="5400" b="1" dirty="0"/>
              <a:t>Рыбу, молокопродукты </a:t>
            </a:r>
            <a:r>
              <a:rPr lang="ru-RU" sz="5400" b="1" dirty="0" smtClean="0"/>
              <a:t>…</a:t>
            </a:r>
            <a:endParaRPr lang="ru-RU" sz="5400" b="1" dirty="0"/>
          </a:p>
        </p:txBody>
      </p:sp>
      <p:pic>
        <p:nvPicPr>
          <p:cNvPr id="2050" name="Picture 2" descr="Открыть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805" y="1745197"/>
            <a:ext cx="4572000" cy="4572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4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031" y="1712325"/>
            <a:ext cx="4712225" cy="4712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416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Спортом разным заниматься!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72200" y="2059718"/>
            <a:ext cx="5181600" cy="3883152"/>
          </a:xfrm>
          <a:prstGeom prst="rect">
            <a:avLst/>
          </a:prstGeom>
        </p:spPr>
      </p:pic>
      <p:pic>
        <p:nvPicPr>
          <p:cNvPr id="3074" name="Picture 2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77" y="1546071"/>
            <a:ext cx="4771602" cy="4771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083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2514"/>
            <a:ext cx="10515600" cy="15927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/>
              <a:t>Свежим воздухом </a:t>
            </a:r>
            <a:r>
              <a:rPr lang="ru-RU" sz="6000" b="1" dirty="0" smtClean="0"/>
              <a:t>дышать. </a:t>
            </a:r>
            <a:br>
              <a:rPr lang="ru-RU" sz="6000" b="1" dirty="0" smtClean="0"/>
            </a:br>
            <a:r>
              <a:rPr lang="ru-RU" sz="6000" b="1" dirty="0" smtClean="0"/>
              <a:t>Только помнить </a:t>
            </a:r>
            <a:r>
              <a:rPr lang="ru-RU" sz="6000" b="1" dirty="0"/>
              <a:t>при </a:t>
            </a:r>
            <a:r>
              <a:rPr lang="ru-RU" sz="6000" b="1" dirty="0" smtClean="0"/>
              <a:t>уходе: одеваться </a:t>
            </a:r>
            <a:r>
              <a:rPr lang="ru-RU" sz="6000" b="1" dirty="0"/>
              <a:t>по погоде!</a:t>
            </a:r>
            <a:br>
              <a:rPr lang="ru-RU" sz="60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347" y="1971304"/>
            <a:ext cx="5297453" cy="3973090"/>
          </a:xfrm>
        </p:spPr>
      </p:pic>
      <p:pic>
        <p:nvPicPr>
          <p:cNvPr id="7170" name="Picture 2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38" y="1949832"/>
            <a:ext cx="4391590" cy="43915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3613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186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/>
              <a:t>Не травись ты табаком</a:t>
            </a:r>
            <a:r>
              <a:rPr lang="ru-RU" sz="6000" b="1" dirty="0" smtClean="0"/>
              <a:t>, чтоб </a:t>
            </a:r>
            <a:r>
              <a:rPr lang="ru-RU" sz="6000" b="1" dirty="0"/>
              <a:t>не выглядеть </a:t>
            </a:r>
            <a:r>
              <a:rPr lang="ru-RU" sz="6000" b="1" dirty="0" smtClean="0"/>
              <a:t>глупцом</a:t>
            </a:r>
            <a:r>
              <a:rPr lang="ru-RU" sz="6000" b="1" dirty="0"/>
              <a:t/>
            </a:r>
            <a:br>
              <a:rPr lang="ru-RU" sz="6000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93" y="3194995"/>
            <a:ext cx="3034069" cy="1973378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19" y="1649823"/>
            <a:ext cx="6602681" cy="4952011"/>
          </a:xfrm>
        </p:spPr>
      </p:pic>
    </p:spTree>
    <p:extLst>
      <p:ext uri="{BB962C8B-B14F-4D97-AF65-F5344CB8AC3E}">
        <p14:creationId xmlns="" xmlns:p14="http://schemas.microsoft.com/office/powerpoint/2010/main" val="44817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 Земле гулять свободно,</a:t>
            </a:r>
            <a:br>
              <a:rPr lang="ru-RU" b="1" dirty="0"/>
            </a:br>
            <a:r>
              <a:rPr lang="ru-RU" b="1" dirty="0"/>
              <a:t>Красоте дивясь природной!!!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  <p:pic>
        <p:nvPicPr>
          <p:cNvPr id="8196" name="Picture 4" descr="https://nsportal.ru/sites/default/files/styles/media_gallery_large/public/gallery/2017/12/04/quotden_imeninnikaquot_v_zimnem_lesu./img-20171203-wa0031.jpg?itok=1FKMc9s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294" y="1551020"/>
            <a:ext cx="3705101" cy="4940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7545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Отдыхать- не значит </a:t>
            </a:r>
            <a:r>
              <a:rPr lang="ru-RU" sz="5400" b="1" dirty="0" smtClean="0"/>
              <a:t>спать!</a:t>
            </a:r>
            <a:endParaRPr lang="ru-RU" sz="5400" b="1" dirty="0"/>
          </a:p>
        </p:txBody>
      </p:sp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542" y="1672620"/>
            <a:ext cx="5581876" cy="4188647"/>
          </a:xfrm>
        </p:spPr>
      </p:pic>
      <p:pic>
        <p:nvPicPr>
          <p:cNvPr id="9218" name="Picture 2" descr="Открыть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77" y="1546071"/>
            <a:ext cx="4712225" cy="4712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3141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54</Words>
  <Application>Microsoft Office PowerPoint</Application>
  <PresentationFormat>Произвольный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9в класс МОУ «СОШ №7»   и</vt:lpstr>
      <vt:lpstr>Должен быть режим у дня</vt:lpstr>
      <vt:lpstr>Вот полезная еда, Витаминами полна!</vt:lpstr>
      <vt:lpstr>Кушать овощи и фрукты, Рыбу, молокопродукты …</vt:lpstr>
      <vt:lpstr>Спортом разным заниматься!</vt:lpstr>
      <vt:lpstr>Свежим воздухом дышать.  Только помнить при уходе: одеваться по погоде!  </vt:lpstr>
      <vt:lpstr>Не травись ты табаком, чтоб не выглядеть глупцом  </vt:lpstr>
      <vt:lpstr>По Земле гулять свободно, Красоте дивясь природной!!!</vt:lpstr>
      <vt:lpstr>Отдыхать- не значит спать!</vt:lpstr>
      <vt:lpstr>Здоровый образ жизни -   Наша это судьба!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 лапчук</dc:creator>
  <cp:lastModifiedBy>MaryginaTM</cp:lastModifiedBy>
  <cp:revision>20</cp:revision>
  <dcterms:created xsi:type="dcterms:W3CDTF">2020-11-23T09:39:55Z</dcterms:created>
  <dcterms:modified xsi:type="dcterms:W3CDTF">2020-12-11T06:38:05Z</dcterms:modified>
</cp:coreProperties>
</file>