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523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8146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465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3995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09030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4102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0408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224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769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4959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70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6886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717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532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3637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0688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60E4E-F69D-494F-9CCA-FA3FBB3160D3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4554D60-B459-47EF-BA6E-083550DCAB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0037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028305"/>
            <a:ext cx="8750838" cy="2022531"/>
          </a:xfrm>
        </p:spPr>
        <p:txBody>
          <a:bodyPr/>
          <a:lstStyle/>
          <a:p>
            <a:pPr algn="ctr"/>
            <a:r>
              <a:rPr lang="ru-RU" dirty="0" smtClean="0"/>
              <a:t>	</a:t>
            </a:r>
            <a:r>
              <a:rPr lang="ru-RU" sz="7200" b="1" dirty="0" smtClean="0"/>
              <a:t>В здоровом теле – здоровый дух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10 «Б»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24922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393" y="282633"/>
            <a:ext cx="8625609" cy="1647767"/>
          </a:xfrm>
        </p:spPr>
        <p:txBody>
          <a:bodyPr>
            <a:noAutofit/>
          </a:bodyPr>
          <a:lstStyle/>
          <a:p>
            <a:r>
              <a:rPr lang="ru-RU" sz="4800" dirty="0" smtClean="0"/>
              <a:t>Знаешь ли ты, что здоровый образ жизни – это: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Активные занятия физкультурой и спортом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Правильное питание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Хорошее настроение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Отказ от курения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«Нет» наркотикам, пиву и другим алкогольным напиткам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36577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Запомни!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884" y="1945179"/>
            <a:ext cx="5283727" cy="409618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Если мало двигаться и долго находится в одной позе, то появятся нарушения осанки, сутулость, искривление позвоночника. Это приводит к снижению физической и умственной активности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9857" y="2310938"/>
            <a:ext cx="5058380" cy="3574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9419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/>
              <a:t>Правильное питание</a:t>
            </a:r>
            <a:r>
              <a:rPr lang="ru-RU" dirty="0" smtClean="0"/>
              <a:t>		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77" y="1761579"/>
            <a:ext cx="5662506" cy="388077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 пище содержатся основные питательные вещества, которые являются: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Строительным материалом для организма человека;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Источником энергии;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Укрепляют иммунитет.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2548" y="3770613"/>
            <a:ext cx="3671329" cy="26800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34474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029" y="0"/>
            <a:ext cx="8459354" cy="1697644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Сохранение и закрепление здоровья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276" y="1546167"/>
            <a:ext cx="8309725" cy="44951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Чтобы сохранить и укрепить свое здоровье, человек должен: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соблюдать режим дня;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утро начинать с зарядки;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закалять свой организм;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правильно и регулярно питаться;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заниматься спортом, больше двигаться;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следить за своей осанкой;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не курить;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высыпаться.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83502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MohovaLM.SCHOOL7\Desktop\10Б\материалы к презентации отчету по ЗОЖ\отдых на Окуневом озере соревнуемс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018" y="294821"/>
            <a:ext cx="3574473" cy="271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MohovaLM.SCHOOL7\Desktop\10Б\материалы к презентации отчету по ЗОЖ\QDBG35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3216" y="349135"/>
            <a:ext cx="3960908" cy="242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MohovaLM.SCHOOL7\Desktop\документы\9б\IMG_32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431" y="3122616"/>
            <a:ext cx="2516653" cy="34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MohovaLM.SCHOOL7\Desktop\документы\9б\фото ГТО 07.09.19\AZYJ196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4474" y="3299349"/>
            <a:ext cx="3786853" cy="2835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MohovaLM.SCHOOL7\Desktop\документы\9б\IMG_333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7710" y="3278951"/>
            <a:ext cx="2019334" cy="308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4660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/>
              <a:t>Скажи</a:t>
            </a:r>
            <a:r>
              <a:rPr lang="ru-RU" dirty="0" smtClean="0"/>
              <a:t> себе: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894" y="1645921"/>
            <a:ext cx="8559107" cy="439544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«Я выбираю здоровье, я выбираю здоровый образ жизни!» 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431" y="3327466"/>
            <a:ext cx="4816613" cy="32110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98077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</TotalTime>
  <Words>154</Words>
  <Application>Microsoft Office PowerPoint</Application>
  <PresentationFormat>Произвольный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 В здоровом теле – здоровый дух </vt:lpstr>
      <vt:lpstr>Знаешь ли ты, что здоровый образ жизни – это:</vt:lpstr>
      <vt:lpstr>Запомни!</vt:lpstr>
      <vt:lpstr>Правильное питание  </vt:lpstr>
      <vt:lpstr>Сохранение и закрепление здоровья</vt:lpstr>
      <vt:lpstr>Слайд 6</vt:lpstr>
      <vt:lpstr>Скажи себе: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здоровом теле – здоровый дух</dc:title>
  <dc:creator>Кабинет информатики 317 - Ученик №4</dc:creator>
  <cp:lastModifiedBy>MaryginaTM</cp:lastModifiedBy>
  <cp:revision>8</cp:revision>
  <dcterms:created xsi:type="dcterms:W3CDTF">2020-11-19T03:40:28Z</dcterms:created>
  <dcterms:modified xsi:type="dcterms:W3CDTF">2020-11-23T07:02:34Z</dcterms:modified>
</cp:coreProperties>
</file>