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67" r:id="rId4"/>
    <p:sldId id="258" r:id="rId5"/>
    <p:sldId id="259" r:id="rId6"/>
    <p:sldId id="264" r:id="rId7"/>
    <p:sldId id="260" r:id="rId8"/>
    <p:sldId id="261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9FB6-DCC8-4811-9105-19A480F00C2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C363D-B587-4E4D-BBA1-A4DE0F596B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0C363D-B587-4E4D-BBA1-A4DE0F596BA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268760"/>
            <a:ext cx="55581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Если двигаться всё время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И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понять, куда идёшь,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Не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дружить с противной ленью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И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не лить горючих слёз,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Не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искать всегда виновных,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А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работать над собой,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Думать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больше о весомом,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Чем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над всякой ерундой, Окружить себя друзьями,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Кто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не тянет камнем вниз, </a:t>
            </a:r>
            <a:endParaRPr lang="ru-RU" sz="2400" b="1" dirty="0" smtClean="0">
              <a:solidFill>
                <a:srgbClr val="303457"/>
              </a:solidFill>
              <a:latin typeface="PTSerif-Regular"/>
            </a:endParaRPr>
          </a:p>
          <a:p>
            <a:r>
              <a:rPr lang="ru-RU" sz="2400" b="1" dirty="0" smtClean="0">
                <a:solidFill>
                  <a:srgbClr val="303457"/>
                </a:solidFill>
                <a:latin typeface="PTSerif-Regular"/>
              </a:rPr>
              <a:t>Очень </a:t>
            </a:r>
            <a:r>
              <a:rPr lang="ru-RU" sz="2400" b="1" dirty="0">
                <a:solidFill>
                  <a:srgbClr val="303457"/>
                </a:solidFill>
                <a:latin typeface="PTSerif-Regular"/>
              </a:rPr>
              <a:t>может, что не зря ты Проживёшь всю эту жизнь!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699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Здоровым жить здорово!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6211669"/>
            <a:ext cx="305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11 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МОУ «СОШ №7»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75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60069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Брат за брата!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340768"/>
            <a:ext cx="6588224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72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5076056" cy="38070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2924944"/>
            <a:ext cx="4704523" cy="3528392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327576" y="836712"/>
            <a:ext cx="381642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Спорт</a:t>
            </a:r>
            <a:r>
              <a:rPr kumimoji="0" lang="ru-RU" sz="5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это наше!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137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215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мы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 - мы непобедимы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628800"/>
            <a:ext cx="6516216" cy="488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80690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200926_122836.jpg"/>
          <p:cNvPicPr>
            <a:picLocks noChangeAspect="1"/>
          </p:cNvPicPr>
          <p:nvPr/>
        </p:nvPicPr>
        <p:blipFill>
          <a:blip r:embed="rId3" cstate="print"/>
          <a:srcRect t="9627" b="26425"/>
          <a:stretch>
            <a:fillRect/>
          </a:stretch>
        </p:blipFill>
        <p:spPr>
          <a:xfrm>
            <a:off x="2627784" y="1268760"/>
            <a:ext cx="6120680" cy="521877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11560" y="476672"/>
            <a:ext cx="7776864" cy="165618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объединяет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24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024744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подведи, лошадка!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1" y="1669377"/>
            <a:ext cx="7488833" cy="420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698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516038"/>
            <a:ext cx="7039893" cy="436123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9592" y="476672"/>
            <a:ext cx="7024744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Встречаем Новы</a:t>
            </a:r>
            <a:r>
              <a:rPr lang="ru-RU" sz="40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й</a:t>
            </a:r>
            <a:r>
              <a:rPr lang="ru-RU" sz="4000" dirty="0" smtClean="0">
                <a:latin typeface="Times New Roman" pitchFamily="18" charset="0"/>
                <a:ea typeface="+mj-ea"/>
                <a:cs typeface="Times New Roman" pitchFamily="18" charset="0"/>
              </a:rPr>
              <a:t> 2020 год!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6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8822.JPG"/>
          <p:cNvPicPr>
            <a:picLocks noChangeAspect="1"/>
          </p:cNvPicPr>
          <p:nvPr/>
        </p:nvPicPr>
        <p:blipFill>
          <a:blip r:embed="rId2" cstate="print"/>
          <a:srcRect l="16925"/>
          <a:stretch>
            <a:fillRect/>
          </a:stretch>
        </p:blipFill>
        <p:spPr>
          <a:xfrm>
            <a:off x="1979712" y="1772816"/>
            <a:ext cx="7016132" cy="474548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99592" y="764704"/>
            <a:ext cx="702474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Полетели !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84666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чистый город!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556792"/>
            <a:ext cx="662473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63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Сила </a:t>
            </a:r>
            <a:r>
              <a:rPr lang="ru-RU" dirty="0" smtClean="0">
                <a:solidFill>
                  <a:schemeClr val="tx1"/>
                </a:solidFill>
              </a:rPr>
              <a:t>духа и сила воли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10 конечна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412776"/>
            <a:ext cx="6552728" cy="491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431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340768"/>
            <a:ext cx="6780246" cy="508518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260648"/>
            <a:ext cx="756084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Битый небитого везёт!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5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131</TotalTime>
  <Words>121</Words>
  <Application>Microsoft Office PowerPoint</Application>
  <PresentationFormat>Экран (4:3)</PresentationFormat>
  <Paragraphs>23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Когда мы едины - мы непобедимы!</vt:lpstr>
      <vt:lpstr>Слайд 3</vt:lpstr>
      <vt:lpstr>Не подведи, лошадка!</vt:lpstr>
      <vt:lpstr>Слайд 5</vt:lpstr>
      <vt:lpstr>Слайд 6</vt:lpstr>
      <vt:lpstr>Мы - за чистый город!</vt:lpstr>
      <vt:lpstr>Сила духа и сила воли </vt:lpstr>
      <vt:lpstr>Слайд 9</vt:lpstr>
      <vt:lpstr>Брат за брата!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маша</dc:creator>
  <cp:lastModifiedBy>VjatkinaM</cp:lastModifiedBy>
  <cp:revision>8</cp:revision>
  <dcterms:created xsi:type="dcterms:W3CDTF">2020-11-19T18:28:16Z</dcterms:created>
  <dcterms:modified xsi:type="dcterms:W3CDTF">2020-11-20T05:06:55Z</dcterms:modified>
</cp:coreProperties>
</file>