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69" r:id="rId4"/>
    <p:sldId id="270" r:id="rId5"/>
    <p:sldId id="271" r:id="rId6"/>
    <p:sldId id="266" r:id="rId7"/>
    <p:sldId id="268" r:id="rId8"/>
    <p:sldId id="256" r:id="rId9"/>
    <p:sldId id="264" r:id="rId10"/>
    <p:sldId id="263" r:id="rId11"/>
    <p:sldId id="258" r:id="rId12"/>
    <p:sldId id="267" r:id="rId13"/>
    <p:sldId id="262" r:id="rId14"/>
    <p:sldId id="26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1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1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237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114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185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512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881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490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235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104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3652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2512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53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6656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8487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5344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859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599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87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277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253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132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32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830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F2AE9-9A3B-46B3-A087-5E916481E8EB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CC287-62F0-4C4F-A0B4-95CFB0166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879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017D7-6A54-48E0-B2EE-3F14D98EC855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409B3-6B58-4A9D-9887-A6DC1A074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70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9.png"/><Relationship Id="rId5" Type="http://schemas.openxmlformats.org/officeDocument/2006/relationships/image" Target="../media/image48.jpg"/><Relationship Id="rId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7" Type="http://schemas.openxmlformats.org/officeDocument/2006/relationships/image" Target="../media/image55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4.jpe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4244" y="396893"/>
            <a:ext cx="10550769" cy="20932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Акция  </a:t>
            </a:r>
          </a:p>
          <a:p>
            <a:pPr algn="ctr"/>
            <a:r>
              <a:rPr lang="ru-RU" sz="4000" dirty="0" smtClean="0">
                <a:solidFill>
                  <a:srgbClr val="AB2152"/>
                </a:solidFill>
                <a:latin typeface="Cheshirskiy Cat" panose="020B0500000000000000" pitchFamily="34" charset="0"/>
              </a:rPr>
              <a:t>«</a:t>
            </a:r>
            <a:r>
              <a:rPr lang="ru-RU" sz="4000" b="1" dirty="0" smtClean="0">
                <a:solidFill>
                  <a:srgbClr val="AB2152"/>
                </a:solidFill>
                <a:latin typeface="Cheshirskiy Cat" panose="020B0500000000000000" pitchFamily="34" charset="0"/>
              </a:rPr>
              <a:t>Здоровый образ жизни – это здоровый </a:t>
            </a:r>
            <a:r>
              <a:rPr lang="ru-RU" sz="4000" b="1" dirty="0" smtClean="0">
                <a:solidFill>
                  <a:srgbClr val="AB2152"/>
                </a:solidFill>
                <a:latin typeface="Cheshirskiy Cat" panose="020B0500000000000000" pitchFamily="34" charset="0"/>
              </a:rPr>
              <a:t>досуг в любое время года»</a:t>
            </a:r>
            <a:endParaRPr lang="ru-RU" sz="4000" b="1" dirty="0" smtClean="0">
              <a:solidFill>
                <a:srgbClr val="AB2152"/>
              </a:solidFill>
              <a:latin typeface="Cheshirskiy Cat" panose="020B0500000000000000" pitchFamily="34" charset="0"/>
            </a:endParaRPr>
          </a:p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в МОУ «</a:t>
            </a: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СКоШ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»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Cheshirskiy Cat" panose="020B0500000000000000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76" y="3028206"/>
            <a:ext cx="4222136" cy="277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155875" y="6175169"/>
            <a:ext cx="2838203" cy="4019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Подготовила социальный педагог </a:t>
            </a:r>
            <a:r>
              <a:rPr lang="ru-RU" dirty="0" err="1" smtClean="0">
                <a:solidFill>
                  <a:srgbClr val="7030A0"/>
                </a:solidFill>
                <a:latin typeface="Cheshirskiy Cat" panose="020B0500000000000000" pitchFamily="34" charset="0"/>
              </a:rPr>
              <a:t>Н.П.Березина</a:t>
            </a:r>
            <a:endParaRPr lang="ru-RU" dirty="0">
              <a:solidFill>
                <a:srgbClr val="7030A0"/>
              </a:solidFill>
              <a:latin typeface="Cheshirskiy Cat" panose="020B0500000000000000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7" b="16241"/>
          <a:stretch/>
        </p:blipFill>
        <p:spPr>
          <a:xfrm>
            <a:off x="6839891" y="3028206"/>
            <a:ext cx="4631967" cy="277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988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81" r="23695"/>
          <a:stretch/>
        </p:blipFill>
        <p:spPr>
          <a:xfrm rot="5400000">
            <a:off x="9267472" y="1181013"/>
            <a:ext cx="2412997" cy="26506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37" b="19691"/>
          <a:stretch/>
        </p:blipFill>
        <p:spPr>
          <a:xfrm>
            <a:off x="703385" y="4478676"/>
            <a:ext cx="3917734" cy="18419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9" r="19204" b="8667"/>
          <a:stretch/>
        </p:blipFill>
        <p:spPr>
          <a:xfrm rot="5400000">
            <a:off x="653638" y="1123426"/>
            <a:ext cx="2656997" cy="28388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5" b="22945"/>
          <a:stretch/>
        </p:blipFill>
        <p:spPr>
          <a:xfrm>
            <a:off x="4458200" y="3204852"/>
            <a:ext cx="4135725" cy="219480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03385" y="194333"/>
            <a:ext cx="110958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  <a:latin typeface="Cheshirskiy Cat" panose="020B0500000000000000" pitchFamily="34" charset="0"/>
              </a:rPr>
              <a:t>Спортсмены рвутся вперед! Рекорд нас новый ждет!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060904" y="1498626"/>
            <a:ext cx="3182816" cy="1617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9  Д класс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heshirskiy Cat" panose="020B0500000000000000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5510" y="3200400"/>
            <a:ext cx="2247975" cy="299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81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34" y="727113"/>
            <a:ext cx="2284623" cy="30461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580" y="3342242"/>
            <a:ext cx="3117773" cy="23383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018" y="4644986"/>
            <a:ext cx="2761561" cy="20711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0210" y="2736883"/>
            <a:ext cx="2152386" cy="12107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6357" y="4511407"/>
            <a:ext cx="2967438" cy="1669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1143" y="3485911"/>
            <a:ext cx="2449843" cy="137803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625466" y="1106387"/>
            <a:ext cx="8238041" cy="5949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Уроки безопасных  праздничных каникул </a:t>
            </a:r>
            <a:endParaRPr lang="ru-RU" sz="4000" b="1" dirty="0">
              <a:solidFill>
                <a:srgbClr val="7030A0"/>
              </a:solidFill>
              <a:latin typeface="Cheshirskiy Cat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39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88" y="146234"/>
            <a:ext cx="6603061" cy="660306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28555" y="2093748"/>
            <a:ext cx="3833446" cy="27080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Мы активные, мы спортивные, а это значит, мы – современные!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9а, 9 б классы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heshirskiy Cat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75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0565" y="1843416"/>
            <a:ext cx="8634047" cy="2321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Cheshirskiy Cat" panose="020B0500000000000000" pitchFamily="34" charset="0"/>
              </a:rPr>
              <a:t>В презентации использованы фотоматериалы обучающихся МОУ «</a:t>
            </a:r>
            <a:r>
              <a:rPr lang="ru-RU" sz="3600" dirty="0" err="1" smtClean="0">
                <a:solidFill>
                  <a:srgbClr val="002060"/>
                </a:solidFill>
                <a:latin typeface="Cheshirskiy Cat" panose="020B0500000000000000" pitchFamily="34" charset="0"/>
              </a:rPr>
              <a:t>СКоШ</a:t>
            </a:r>
            <a:r>
              <a:rPr lang="ru-RU" sz="3600" dirty="0" smtClean="0">
                <a:solidFill>
                  <a:srgbClr val="002060"/>
                </a:solidFill>
                <a:latin typeface="Cheshirskiy Cat" panose="020B0500000000000000" pitchFamily="34" charset="0"/>
              </a:rPr>
              <a:t>», стихи  написали учащиеся 7 класса</a:t>
            </a:r>
            <a:endParaRPr lang="ru-RU" sz="3600" dirty="0">
              <a:solidFill>
                <a:srgbClr val="002060"/>
              </a:solidFill>
              <a:latin typeface="Cheshirskiy Cat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06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701" y="2377494"/>
            <a:ext cx="2023079" cy="26974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0" y="2127993"/>
            <a:ext cx="1855272" cy="24736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8" y="486889"/>
            <a:ext cx="1794659" cy="23928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213" y="4268616"/>
            <a:ext cx="1893369" cy="25244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635" y="1510805"/>
            <a:ext cx="1661557" cy="22154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871" y="4020458"/>
            <a:ext cx="2021527" cy="26953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0" t="13183" r="7437" b="11411"/>
          <a:stretch/>
        </p:blipFill>
        <p:spPr>
          <a:xfrm>
            <a:off x="9682414" y="3492119"/>
            <a:ext cx="1876301" cy="26565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070" y="416628"/>
            <a:ext cx="2033150" cy="271086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341701" y="665017"/>
            <a:ext cx="5161031" cy="1128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Движение – здоровье</a:t>
            </a:r>
          </a:p>
          <a:p>
            <a:pPr algn="ctr"/>
            <a:endParaRPr lang="ru-RU" sz="3600" dirty="0">
              <a:solidFill>
                <a:srgbClr val="7030A0"/>
              </a:solidFill>
              <a:latin typeface="Cheshirskiy Cat" panose="020B0500000000000000" pitchFamily="34" charset="0"/>
            </a:endParaRP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1 д класс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heshirskiy Cat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617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19" y="1134095"/>
            <a:ext cx="2952997" cy="22147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4416" y="978476"/>
            <a:ext cx="2009651" cy="26795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952" y="3236026"/>
            <a:ext cx="2070760" cy="27610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68" y="3348842"/>
            <a:ext cx="3380509" cy="25353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60715" y="855023"/>
            <a:ext cx="5759533" cy="11519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Свежий воздух и движение: здоровье и удовольствие!</a:t>
            </a:r>
          </a:p>
          <a:p>
            <a:pPr algn="ctr"/>
            <a:endParaRPr lang="ru-RU" sz="3600" dirty="0" smtClean="0">
              <a:solidFill>
                <a:srgbClr val="7030A0"/>
              </a:solidFill>
              <a:latin typeface="Cheshirskiy Cat" panose="020B0500000000000000" pitchFamily="34" charset="0"/>
            </a:endParaRP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3,4 классы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heshirskiy Cat" panose="020B0500000000000000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975099"/>
            <a:ext cx="2912176" cy="388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325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723" y="1570512"/>
            <a:ext cx="3021476" cy="22661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708" y="2974550"/>
            <a:ext cx="3288724" cy="24665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02" y="1570512"/>
            <a:ext cx="2763981" cy="36853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961" y="3320244"/>
            <a:ext cx="2579668" cy="34395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645" y="4325584"/>
            <a:ext cx="3376554" cy="25324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89465" y="708520"/>
            <a:ext cx="5526967" cy="15781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Прогулки с пользой для себя и братьев наших меньших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5 класс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heshirskiy Cat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301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596" y="2636438"/>
            <a:ext cx="1900643" cy="25634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685" y="4961306"/>
            <a:ext cx="2850005" cy="18966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67" y="3509007"/>
            <a:ext cx="2822691" cy="18785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4"/>
          <a:stretch/>
        </p:blipFill>
        <p:spPr>
          <a:xfrm>
            <a:off x="825895" y="1533833"/>
            <a:ext cx="2865252" cy="14945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2252" y="1563064"/>
            <a:ext cx="1690446" cy="22539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422" y="3252717"/>
            <a:ext cx="1974347" cy="263246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06850" y="831273"/>
            <a:ext cx="11594753" cy="950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Отдых на природе вместе с любимым 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классным </a:t>
            </a:r>
            <a:r>
              <a:rPr lang="ru-RU" sz="3600" b="1" dirty="0" err="1" smtClean="0">
                <a:solidFill>
                  <a:srgbClr val="7030A0"/>
                </a:solidFill>
                <a:latin typeface="Cheshirskiy Cat" panose="020B0500000000000000" pitchFamily="34" charset="0"/>
              </a:rPr>
              <a:t>классным</a:t>
            </a:r>
            <a:r>
              <a:rPr lang="ru-RU" sz="3600" b="1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 и родителями</a:t>
            </a:r>
          </a:p>
          <a:p>
            <a:pPr algn="ctr"/>
            <a:endParaRPr lang="ru-RU" sz="4000" dirty="0" smtClean="0">
              <a:solidFill>
                <a:schemeClr val="accent5">
                  <a:lumMod val="50000"/>
                </a:schemeClr>
              </a:solidFill>
              <a:latin typeface="Cheshirskiy Cat" panose="020B0500000000000000" pitchFamily="34" charset="0"/>
            </a:endParaRPr>
          </a:p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6 класс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heshirskiy Cat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50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4" y="1569322"/>
            <a:ext cx="3420095" cy="25650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255" y="3715490"/>
            <a:ext cx="2962894" cy="22221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044" y="1483227"/>
            <a:ext cx="3534888" cy="26511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017" y="3715490"/>
            <a:ext cx="3083625" cy="23127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357" y="4414465"/>
            <a:ext cx="2878285" cy="215871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91819" y="599826"/>
            <a:ext cx="645401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4472C4">
                    <a:lumMod val="50000"/>
                  </a:srgbClr>
                </a:solidFill>
                <a:latin typeface="Cheshirskiy Cat" panose="020B0500000000000000" pitchFamily="34" charset="0"/>
              </a:rPr>
              <a:t> </a:t>
            </a:r>
            <a:r>
              <a:rPr lang="ru-RU" sz="4000" b="1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Любимый урок – физкультура</a:t>
            </a:r>
          </a:p>
          <a:p>
            <a:pPr lvl="0" algn="ctr"/>
            <a:endParaRPr lang="ru-RU" sz="4000" dirty="0" smtClean="0">
              <a:solidFill>
                <a:srgbClr val="4472C4">
                  <a:lumMod val="50000"/>
                </a:srgbClr>
              </a:solidFill>
              <a:latin typeface="Cheshirskiy Cat" panose="020B0500000000000000" pitchFamily="34" charset="0"/>
            </a:endParaRPr>
          </a:p>
          <a:p>
            <a:pPr lvl="0" algn="ctr"/>
            <a:r>
              <a:rPr lang="ru-RU" sz="4000" dirty="0" smtClean="0">
                <a:solidFill>
                  <a:srgbClr val="4472C4">
                    <a:lumMod val="50000"/>
                  </a:srgbClr>
                </a:solidFill>
                <a:latin typeface="Cheshirskiy Cat" panose="020B0500000000000000" pitchFamily="34" charset="0"/>
              </a:rPr>
              <a:t>6 </a:t>
            </a:r>
            <a:r>
              <a:rPr lang="ru-RU" sz="4000" dirty="0">
                <a:solidFill>
                  <a:srgbClr val="4472C4">
                    <a:lumMod val="50000"/>
                  </a:srgbClr>
                </a:solidFill>
                <a:latin typeface="Cheshirskiy Cat" panose="020B0500000000000000" pitchFamily="34" charset="0"/>
              </a:rPr>
              <a:t>класс</a:t>
            </a:r>
          </a:p>
        </p:txBody>
      </p:sp>
    </p:spTree>
    <p:extLst>
      <p:ext uri="{BB962C8B-B14F-4D97-AF65-F5344CB8AC3E}">
        <p14:creationId xmlns:p14="http://schemas.microsoft.com/office/powerpoint/2010/main" val="3401227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286" y="3604953"/>
            <a:ext cx="3457433" cy="259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401" y="354842"/>
            <a:ext cx="3457433" cy="259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47" y="354842"/>
            <a:ext cx="3387238" cy="259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47" y="3657600"/>
            <a:ext cx="3387237" cy="2540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401" y="3657600"/>
            <a:ext cx="3457433" cy="259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714784" y="354842"/>
            <a:ext cx="4307782" cy="27802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Мы любознательные и  подвижные</a:t>
            </a:r>
          </a:p>
          <a:p>
            <a:pPr algn="ctr"/>
            <a:endParaRPr lang="ru-RU" sz="3600" b="1" dirty="0" smtClean="0">
              <a:solidFill>
                <a:srgbClr val="7030A0"/>
              </a:solidFill>
              <a:latin typeface="Cheshirskiy Cat" panose="020B0500000000000000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7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Cheshirskiy Cat" panose="020B0500000000000000" pitchFamily="34" charset="0"/>
              </a:rPr>
              <a:t>класс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Cheshirskiy Cat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99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728" y="201881"/>
            <a:ext cx="11218460" cy="6403636"/>
          </a:xfrm>
          <a:noFill/>
          <a:ln>
            <a:noFill/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Ты </a:t>
            </a:r>
            <a:r>
              <a:rPr lang="ru-RU" sz="3200" b="1" u="sng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береги</a:t>
            </a: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 своё здоровье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Оно всегда ценней всего</a:t>
            </a:r>
          </a:p>
          <a:p>
            <a:pPr marL="0" indent="0">
              <a:buNone/>
            </a:pPr>
            <a:r>
              <a:rPr lang="ru-RU" sz="3200" b="1" u="sng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Любить</a:t>
            </a: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 старайся спорт и силу,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Не обижая никого.</a:t>
            </a:r>
          </a:p>
          <a:p>
            <a:pPr marL="0" indent="0" algn="r">
              <a:buNone/>
            </a:pP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Старайся </a:t>
            </a:r>
            <a:r>
              <a:rPr lang="ru-RU" sz="3200" b="1" u="sng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быть</a:t>
            </a: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 примером детям</a:t>
            </a:r>
          </a:p>
          <a:p>
            <a:pPr marL="0" indent="0" algn="r">
              <a:buNone/>
            </a:pP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В зной, </a:t>
            </a:r>
            <a:r>
              <a:rPr lang="ru-RU" sz="3200" b="1" u="sng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холод</a:t>
            </a:r>
            <a:r>
              <a:rPr lang="ru-RU" sz="3200" b="1" u="sng" dirty="0">
                <a:solidFill>
                  <a:srgbClr val="7030A0"/>
                </a:solidFill>
                <a:latin typeface="Cheshirskiy Cat" panose="020B0500000000000000" pitchFamily="34" charset="0"/>
              </a:rPr>
              <a:t>а</a:t>
            </a: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 – вынослив будь.</a:t>
            </a:r>
          </a:p>
          <a:p>
            <a:pPr marL="0" indent="0" algn="r">
              <a:buNone/>
            </a:pPr>
            <a:r>
              <a:rPr lang="ru-RU" sz="3200" b="1" u="sng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Зарядка</a:t>
            </a: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 в этом будет в помощь</a:t>
            </a:r>
          </a:p>
          <a:p>
            <a:pPr marL="0" indent="0" algn="r">
              <a:buNone/>
            </a:pP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В  </a:t>
            </a:r>
            <a:r>
              <a:rPr lang="ru-RU" sz="3200" b="1" u="sng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жизнь</a:t>
            </a: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 смех впустить не позабудь!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С </a:t>
            </a:r>
            <a:r>
              <a:rPr lang="ru-RU" sz="3200" b="1" u="sng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физкультурой</a:t>
            </a: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 </a:t>
            </a:r>
            <a:r>
              <a:rPr lang="ru-RU" sz="3200" b="1" u="sng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здоров</a:t>
            </a:r>
          </a:p>
          <a:p>
            <a:pPr marL="0" indent="0">
              <a:buNone/>
            </a:pPr>
            <a:r>
              <a:rPr lang="ru-RU" sz="3200" b="1" u="sng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Всегда</a:t>
            </a: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 будешь и весел.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А </a:t>
            </a:r>
            <a:r>
              <a:rPr lang="ru-RU" sz="3200" b="1" u="sng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хмурым</a:t>
            </a: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 ребятам советуй –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Побольше петь </a:t>
            </a:r>
            <a:r>
              <a:rPr lang="ru-RU" sz="3200" b="1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песен</a:t>
            </a:r>
            <a:r>
              <a:rPr lang="ru-RU" sz="32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3" t="18236" r="25085" b="2428"/>
          <a:stretch/>
        </p:blipFill>
        <p:spPr>
          <a:xfrm>
            <a:off x="899593" y="2364194"/>
            <a:ext cx="2248054" cy="2090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203" y="354843"/>
            <a:ext cx="3633531" cy="1841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t="7438" b="53225"/>
          <a:stretch/>
        </p:blipFill>
        <p:spPr>
          <a:xfrm>
            <a:off x="6045958" y="4330821"/>
            <a:ext cx="3428688" cy="2010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243898" y="6341424"/>
            <a:ext cx="3948102" cy="417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AB2152"/>
                </a:solidFill>
                <a:latin typeface="Cheshirskiy Cat" panose="020B0500000000000000" pitchFamily="34" charset="0"/>
              </a:rPr>
              <a:t>Авторы стихов учащиеся 7 класса</a:t>
            </a:r>
            <a:endParaRPr lang="ru-RU" b="1" dirty="0">
              <a:solidFill>
                <a:srgbClr val="AB2152"/>
              </a:solidFill>
              <a:latin typeface="Cheshirskiy Cat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51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2" y="108649"/>
            <a:ext cx="3212370" cy="42831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308" y="3970668"/>
            <a:ext cx="3681046" cy="27607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324432"/>
            <a:ext cx="4542693" cy="34070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8"/>
          <a:stretch/>
        </p:blipFill>
        <p:spPr>
          <a:xfrm>
            <a:off x="2694172" y="2752984"/>
            <a:ext cx="3138853" cy="397846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410072" y="583894"/>
            <a:ext cx="7984759" cy="1816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latin typeface="Cheshirskiy Cat" panose="020B0500000000000000" pitchFamily="34" charset="0"/>
              </a:rPr>
              <a:t>Спорт – это весело, красиво и интересно!</a:t>
            </a:r>
          </a:p>
          <a:p>
            <a:pPr algn="ctr"/>
            <a:endParaRPr lang="ru-RU" sz="4800" dirty="0" smtClean="0">
              <a:solidFill>
                <a:srgbClr val="AB2152"/>
              </a:solidFill>
              <a:latin typeface="Cheshirskiy Cat" panose="020B0500000000000000" pitchFamily="34" charset="0"/>
            </a:endParaRPr>
          </a:p>
          <a:p>
            <a:pPr algn="ctr"/>
            <a:r>
              <a:rPr lang="ru-RU" sz="4000" dirty="0" smtClean="0">
                <a:solidFill>
                  <a:srgbClr val="002060"/>
                </a:solidFill>
                <a:latin typeface="Cheshirskiy Cat" panose="020B0500000000000000" pitchFamily="34" charset="0"/>
              </a:rPr>
              <a:t>8 класс</a:t>
            </a:r>
            <a:endParaRPr lang="ru-RU" sz="4000" dirty="0">
              <a:solidFill>
                <a:srgbClr val="002060"/>
              </a:solidFill>
              <a:latin typeface="Cheshirskiy Cat" panose="020B0500000000000000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451" y="1887570"/>
            <a:ext cx="3082294" cy="173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201</Words>
  <Application>Microsoft Office PowerPoint</Application>
  <PresentationFormat>Широкоэкранный</PresentationFormat>
  <Paragraphs>44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Cheshirskiy Cat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S8INF29</dc:creator>
  <cp:lastModifiedBy>S8INF24</cp:lastModifiedBy>
  <cp:revision>21</cp:revision>
  <dcterms:created xsi:type="dcterms:W3CDTF">2020-11-13T07:22:30Z</dcterms:created>
  <dcterms:modified xsi:type="dcterms:W3CDTF">2020-12-15T10:40:01Z</dcterms:modified>
</cp:coreProperties>
</file>