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58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96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9834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87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3577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850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181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8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53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73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88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13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022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28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47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73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9E808-95EF-435D-84AD-B9CDDA07BBE1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10AA1B8-6358-4F21-81A3-B0D7CEAF3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74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47117" y="6293922"/>
            <a:ext cx="3344883" cy="533850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Центр ППМС помощи УО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752" y="0"/>
            <a:ext cx="4826918" cy="68277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5579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856" y="0"/>
            <a:ext cx="484828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68868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856" y="0"/>
            <a:ext cx="484828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9652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856" y="0"/>
            <a:ext cx="484828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95216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856" y="0"/>
            <a:ext cx="484828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14527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856" y="0"/>
            <a:ext cx="484828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1564920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4</Words>
  <Application>Microsoft Office PowerPoint</Application>
  <PresentationFormat>Широкоэкранный</PresentationFormat>
  <Paragraphs>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ППМС - Социальный педагог</dc:creator>
  <cp:lastModifiedBy>ППМС - Социальный педагог</cp:lastModifiedBy>
  <cp:revision>1</cp:revision>
  <dcterms:created xsi:type="dcterms:W3CDTF">2021-02-24T10:18:08Z</dcterms:created>
  <dcterms:modified xsi:type="dcterms:W3CDTF">2021-02-24T10:22:51Z</dcterms:modified>
</cp:coreProperties>
</file>