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8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6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8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57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5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8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3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8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3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2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8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7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3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E808-95EF-435D-84AD-B9CDDA07BBE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0AA1B8-6358-4F21-81A3-B0D7CEAF3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47117" y="6293922"/>
            <a:ext cx="3344883" cy="53385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Центр ППМС помощи УО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752" y="0"/>
            <a:ext cx="4826918" cy="6827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579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88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65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521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452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56492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4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ППМС - Социальный педагог</dc:creator>
  <cp:lastModifiedBy>ППМС - Социальный педагог</cp:lastModifiedBy>
  <cp:revision>1</cp:revision>
  <dcterms:created xsi:type="dcterms:W3CDTF">2021-02-24T10:18:08Z</dcterms:created>
  <dcterms:modified xsi:type="dcterms:W3CDTF">2021-02-24T10:22:51Z</dcterms:modified>
</cp:coreProperties>
</file>