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8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9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1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05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1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1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0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1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8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9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0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3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9467E4-683C-4366-8FAD-1966438FA2C0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499D-970C-4360-8489-3A033E08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1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56" y="-50317"/>
            <a:ext cx="8429605" cy="69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66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21" y="0"/>
            <a:ext cx="8120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83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32" y="0"/>
            <a:ext cx="8345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29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4" y="0"/>
            <a:ext cx="8553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31" y="0"/>
            <a:ext cx="86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27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57" y="0"/>
            <a:ext cx="8590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345" y="2861952"/>
            <a:ext cx="33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56312" y="1603169"/>
            <a:ext cx="71134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Мы готовы ответить на ваши вопросы</a:t>
            </a:r>
          </a:p>
          <a:p>
            <a:endParaRPr lang="ru-RU" dirty="0"/>
          </a:p>
          <a:p>
            <a:r>
              <a:rPr lang="ru-RU" dirty="0"/>
              <a:t>Центр ППМС помощи</a:t>
            </a:r>
          </a:p>
          <a:p>
            <a:r>
              <a:rPr lang="ru-RU" dirty="0"/>
              <a:t>Управления образования</a:t>
            </a:r>
          </a:p>
          <a:p>
            <a:r>
              <a:rPr lang="ru-RU" dirty="0"/>
              <a:t>Администрации</a:t>
            </a:r>
          </a:p>
          <a:p>
            <a:r>
              <a:rPr lang="ru-RU" dirty="0" err="1"/>
              <a:t>г.о</a:t>
            </a:r>
            <a:r>
              <a:rPr lang="ru-RU" dirty="0"/>
              <a:t>. Стрежевой</a:t>
            </a:r>
          </a:p>
          <a:p>
            <a:r>
              <a:rPr lang="ru-RU" dirty="0" smtClean="0"/>
              <a:t>тел</a:t>
            </a:r>
            <a:r>
              <a:rPr lang="ru-RU" dirty="0"/>
              <a:t>. 5-11-45, 5-12-45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232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24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Плотникова Елена Валерьевна</dc:creator>
  <cp:lastModifiedBy>Плотникова Елена Валерьевна</cp:lastModifiedBy>
  <cp:revision>3</cp:revision>
  <dcterms:created xsi:type="dcterms:W3CDTF">2020-11-24T04:30:31Z</dcterms:created>
  <dcterms:modified xsi:type="dcterms:W3CDTF">2020-11-24T04:55:49Z</dcterms:modified>
</cp:coreProperties>
</file>