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1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46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12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2828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4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7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0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8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19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29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9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0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702E-20DC-44C2-927A-87EC3B8FC933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A1D7C1-CB6F-42D3-8F03-33F22DABC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59357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88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5903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52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58876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52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3621" y="529389"/>
            <a:ext cx="680185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Мы готовы ответить на ваши вопросы</a:t>
            </a:r>
          </a:p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Центр ППМС помощи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Управления образования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Администрации</a:t>
            </a:r>
          </a:p>
          <a:p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г.о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. Стрежевой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тел. 5-11-45</a:t>
            </a:r>
            <a:r>
              <a:rPr lang="ru-RU" sz="280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smtClean="0">
                <a:solidFill>
                  <a:schemeClr val="tx2">
                    <a:lumMod val="75000"/>
                  </a:schemeClr>
                </a:solidFill>
              </a:rPr>
              <a:t>5-12-45</a:t>
            </a:r>
          </a:p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5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24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Плотникова Елена Валерьевна</dc:creator>
  <cp:lastModifiedBy>Плотникова Елена Валерьевна</cp:lastModifiedBy>
  <cp:revision>2</cp:revision>
  <dcterms:created xsi:type="dcterms:W3CDTF">2020-11-24T04:49:33Z</dcterms:created>
  <dcterms:modified xsi:type="dcterms:W3CDTF">2020-11-24T04:57:02Z</dcterms:modified>
</cp:coreProperties>
</file>