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702E-20DC-44C2-927A-87EC3B8FC93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7A1D7C1-CB6F-42D3-8F03-33F22DABC0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519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702E-20DC-44C2-927A-87EC3B8FC93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7A1D7C1-CB6F-42D3-8F03-33F22DABC0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25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702E-20DC-44C2-927A-87EC3B8FC93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7A1D7C1-CB6F-42D3-8F03-33F22DABC07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546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702E-20DC-44C2-927A-87EC3B8FC93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A1D7C1-CB6F-42D3-8F03-33F22DABC0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612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702E-20DC-44C2-927A-87EC3B8FC93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A1D7C1-CB6F-42D3-8F03-33F22DABC07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2828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702E-20DC-44C2-927A-87EC3B8FC93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A1D7C1-CB6F-42D3-8F03-33F22DABC0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340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702E-20DC-44C2-927A-87EC3B8FC93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D7C1-CB6F-42D3-8F03-33F22DABC0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175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702E-20DC-44C2-927A-87EC3B8FC93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D7C1-CB6F-42D3-8F03-33F22DABC0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605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702E-20DC-44C2-927A-87EC3B8FC93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D7C1-CB6F-42D3-8F03-33F22DABC0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45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702E-20DC-44C2-927A-87EC3B8FC93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7A1D7C1-CB6F-42D3-8F03-33F22DABC0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88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702E-20DC-44C2-927A-87EC3B8FC93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7A1D7C1-CB6F-42D3-8F03-33F22DABC0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198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702E-20DC-44C2-927A-87EC3B8FC93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7A1D7C1-CB6F-42D3-8F03-33F22DABC0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293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702E-20DC-44C2-927A-87EC3B8FC93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D7C1-CB6F-42D3-8F03-33F22DABC0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28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702E-20DC-44C2-927A-87EC3B8FC93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D7C1-CB6F-42D3-8F03-33F22DABC0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59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702E-20DC-44C2-927A-87EC3B8FC93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D7C1-CB6F-42D3-8F03-33F22DABC0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607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702E-20DC-44C2-927A-87EC3B8FC93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A1D7C1-CB6F-42D3-8F03-33F22DABC0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4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4702E-20DC-44C2-927A-87EC3B8FC93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7A1D7C1-CB6F-42D3-8F03-33F22DABC0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425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475" y="0"/>
            <a:ext cx="59357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9880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475" y="0"/>
            <a:ext cx="59036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1522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475" y="0"/>
            <a:ext cx="58876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8525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03621" y="529389"/>
            <a:ext cx="6801853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Мы готовы ответить на ваши вопросы</a:t>
            </a:r>
          </a:p>
          <a:p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Центр ППМС помощи</a:t>
            </a:r>
          </a:p>
          <a:p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Управления образования</a:t>
            </a:r>
          </a:p>
          <a:p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Администрации</a:t>
            </a:r>
          </a:p>
          <a:p>
            <a:r>
              <a:rPr lang="ru-RU" sz="2800" dirty="0" err="1">
                <a:solidFill>
                  <a:schemeClr val="tx2">
                    <a:lumMod val="75000"/>
                  </a:schemeClr>
                </a:solidFill>
              </a:rPr>
              <a:t>г.о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. Стрежевой</a:t>
            </a:r>
          </a:p>
          <a:p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тел. 5-11-45</a:t>
            </a:r>
            <a:r>
              <a:rPr lang="ru-RU" sz="280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800" smtClean="0">
                <a:solidFill>
                  <a:schemeClr val="tx2">
                    <a:lumMod val="75000"/>
                  </a:schemeClr>
                </a:solidFill>
              </a:rPr>
              <a:t>5-12-45</a:t>
            </a:r>
          </a:p>
          <a:p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453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</TotalTime>
  <Words>24</Words>
  <Application>Microsoft Office PowerPoint</Application>
  <PresentationFormat>Широкоэкранный</PresentationFormat>
  <Paragraphs>10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Плотникова Елена Валерьевна</dc:creator>
  <cp:lastModifiedBy>Плотникова Елена Валерьевна</cp:lastModifiedBy>
  <cp:revision>2</cp:revision>
  <dcterms:created xsi:type="dcterms:W3CDTF">2020-11-24T04:49:33Z</dcterms:created>
  <dcterms:modified xsi:type="dcterms:W3CDTF">2020-11-24T04:57:02Z</dcterms:modified>
</cp:coreProperties>
</file>