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67799-7A00-46BB-A818-CC1033410B03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4DEC2-0AFE-4981-BE06-193810929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052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54DEC2-0AFE-4981-BE06-1938109296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127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80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5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60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85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54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3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72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42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14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74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01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2FF1941-6C53-475F-B20D-6229DEC9AE29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835D39B-BB51-45D2-A831-993FBD5C4E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1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281" y="905691"/>
            <a:ext cx="9856519" cy="3930732"/>
          </a:xfrm>
        </p:spPr>
        <p:txBody>
          <a:bodyPr/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Летние каникулы </a:t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пользой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4000" dirty="0"/>
              <a:t>Как организовать летний отдых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9928" y="4836422"/>
            <a:ext cx="9999142" cy="1350621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ППМС – служба</a:t>
            </a:r>
          </a:p>
          <a:p>
            <a:pPr algn="r"/>
            <a:r>
              <a:rPr lang="ru-RU" dirty="0" smtClean="0"/>
              <a:t>Управление Образования</a:t>
            </a:r>
          </a:p>
          <a:p>
            <a:pPr algn="r"/>
            <a:r>
              <a:rPr lang="ru-RU" dirty="0" err="1" smtClean="0"/>
              <a:t>г.о</a:t>
            </a:r>
            <a:r>
              <a:rPr lang="ru-RU" dirty="0" smtClean="0"/>
              <a:t>. Стрежевой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67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46815" y="567046"/>
            <a:ext cx="6096000" cy="46192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часто надо заниматься на каникулах, чтобы ребенок не забыл все, что он изучил за год? И надо ли?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продуман весь день, и дети знают, когда – занятия спортом, игры, учеба, то время учебы никогда не будет неожиданным, все воспримут его как данность, а не как насилие.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 этой позиции должно быть много стабильности, убеждения со стороны родителей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750"/>
              </a:spcAft>
              <a:buSzPts val="1000"/>
              <a:tabLst>
                <a:tab pos="457200" algn="l"/>
              </a:tabLst>
            </a:pP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Отложите выполнение летних школьных заданий на середину июля и август, исключение сделайте для художественной литературы (чтение ежедневно), если же хотите дать отдых глазам, для разнообразия можно предложить ребёнку аудиокниги.</a:t>
            </a:r>
          </a:p>
          <a:p>
            <a:pPr lvl="0">
              <a:lnSpc>
                <a:spcPct val="107000"/>
              </a:lnSpc>
              <a:spcAft>
                <a:spcPts val="750"/>
              </a:spcAft>
              <a:buSzPts val="1000"/>
              <a:tabLst>
                <a:tab pos="457200" algn="l"/>
              </a:tabLs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1" y="567046"/>
            <a:ext cx="4370120" cy="32775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29377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5663" y="261258"/>
            <a:ext cx="9666514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Приятного, полезного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интересного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вам отдыха!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582" y="1787075"/>
            <a:ext cx="6592784" cy="4392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342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682" y="2594758"/>
            <a:ext cx="5149932" cy="3862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605641" y="1440596"/>
            <a:ext cx="57120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Лето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– долгожданное время для детей и беспокойный период для родителей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Чем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занять ребёнка, чтобы он не провёл три месяца у телевизора или компьютера? Как помочь ему не растерять, а приумножить знания? Как сделать отдых не только приятным, но и полезным?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56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5647" y="1693117"/>
            <a:ext cx="53676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Важные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моменты: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Начните планировать летнее время заранее, чтобы рассмотреть множество вариантов, оценить возможности.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Учитывайте желание ребенка, его интересы и индивидуальные особенности.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Приобщите к обсуждению летних планов ребенка независимо от его возраста.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189" y="1169349"/>
            <a:ext cx="3632860" cy="3632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225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8623" y="664618"/>
            <a:ext cx="6096000" cy="22808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Четко определите, чего ждете от отдыха вы и ваш ребенок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отдыха и развлечений,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получения новых знаний,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освоения нового вида деятельности,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новых интересных знакомств и друзей.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810" y="3097839"/>
            <a:ext cx="4785756" cy="3192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652" y="3097839"/>
            <a:ext cx="4691647" cy="3192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3131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499" y="795573"/>
            <a:ext cx="6096000" cy="18555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Стремитесь к идеальному варианту организации летнего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отдыха. Это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сочетание самостоятельного отдыха ребенка (например, летний оздоровительный лагерь) и совместного семейного времяпрепровождения (например, отдых на море, даче).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221" y="3288353"/>
            <a:ext cx="3930177" cy="2615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925" y="3351007"/>
            <a:ext cx="4520540" cy="2552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6397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8618" y="902450"/>
            <a:ext cx="6096000" cy="18705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Используйте каникулы для того, чтобы Ваш ребенок приобрел полезные житейские навыки (ремонт автомобиля, благоустройство жилья и другие занятия). Совместная деятельность родителей и взрослеющих детей во время летнего отдыха может и должна стать прекрасной школой общения и взаимопонимания.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041" y="3173283"/>
            <a:ext cx="3990109" cy="2660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053" y="3173283"/>
            <a:ext cx="4005757" cy="2660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03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9386" y="605641"/>
            <a:ext cx="7101445" cy="296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Каникулы – время чувств. Чувства – это очень серьезно. Бурное и кратковременное увлечение может восприниматься как большое серьезное чувство на всю оставшуюся жизнь.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Родители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вряд ли смогут уберечь "взрослого" ребенка от ошибок, но они в состоянии сделать ребенка сильнее, поддержав его.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Негодовать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печалиться – значит "нормально" пережить разочарование.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Важно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поддержать ребенка, проявив сочувствие.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389" y="3281919"/>
            <a:ext cx="5072682" cy="3190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47342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2929" y="407323"/>
            <a:ext cx="6404759" cy="353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Отдых в летнем лагере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возможность дать ребенку некоторую свободу, которая поможет ему стать более независимым, самостоятельным и ответственным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всего впервые отправлять ребенка в лагерь </a:t>
            </a:r>
            <a:r>
              <a:rPr lang="ru-RU" sz="1600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возрасте 10–11 лет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первом самостоятельном отдыхе лучше ограничиться лагерем в ближайшем пригороде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ребенок замкнут и застенчив, лучше отправлять его в лагерь вместе с другом на одну смену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заранее научите его самообслуживанию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70763" y="3421162"/>
            <a:ext cx="7374577" cy="3186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летних лагерей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Трудовой лагерь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(для подростков 12-17 лет),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Обучающий лагерь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(летняя школа)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Спортивный лагерь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Профильный </a:t>
            </a:r>
            <a:r>
              <a:rPr lang="ru-RU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лагерь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Доверяйте своим детям и отпускайте их от себя.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Им необходимо своевременно приобретать опыт ответственности и самостоятельности в принятии решений.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тогда их можно будет отпустить со спокойным сердцем и во взрослую жизнь.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756" y="574002"/>
            <a:ext cx="4278519" cy="2847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4" y="4084379"/>
            <a:ext cx="4160323" cy="2329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2833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7516" y="653143"/>
            <a:ext cx="6388925" cy="2829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Отдых в городе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Летний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распорядок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дня.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Тема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каждой недели отдыха, тематический календарь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каникул.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Выставки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музеи,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спектакли.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Секция.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Вечера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выходные вместе,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активно.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Посильные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интересные задания.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660" y="3104778"/>
            <a:ext cx="5510150" cy="31209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8608384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58</TotalTime>
  <Words>578</Words>
  <Application>Microsoft Office PowerPoint</Application>
  <PresentationFormat>Широкоэкранный</PresentationFormat>
  <Paragraphs>49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Symbol</vt:lpstr>
      <vt:lpstr>Times New Roman</vt:lpstr>
      <vt:lpstr>Базис</vt:lpstr>
      <vt:lpstr>Летние каникулы  с пользой Как организовать летний отдых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Летние каникулы  с пользой Как организовать летний отдых </dc:title>
  <dc:creator>ППМС - Социальный педагог</dc:creator>
  <cp:lastModifiedBy>ППМС - Социальный педагог</cp:lastModifiedBy>
  <cp:revision>8</cp:revision>
  <dcterms:created xsi:type="dcterms:W3CDTF">2020-05-21T08:31:51Z</dcterms:created>
  <dcterms:modified xsi:type="dcterms:W3CDTF">2020-05-21T10:17:24Z</dcterms:modified>
</cp:coreProperties>
</file>