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C51A9-7A46-408F-A982-CA88D963F3F7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5735CA7-6E40-44E6-B99E-BDE63B36A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837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C51A9-7A46-408F-A982-CA88D963F3F7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5735CA7-6E40-44E6-B99E-BDE63B36A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87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C51A9-7A46-408F-A982-CA88D963F3F7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5735CA7-6E40-44E6-B99E-BDE63B36A0E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3931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C51A9-7A46-408F-A982-CA88D963F3F7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5735CA7-6E40-44E6-B99E-BDE63B36A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248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C51A9-7A46-408F-A982-CA88D963F3F7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5735CA7-6E40-44E6-B99E-BDE63B36A0E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368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C51A9-7A46-408F-A982-CA88D963F3F7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5735CA7-6E40-44E6-B99E-BDE63B36A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586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C51A9-7A46-408F-A982-CA88D963F3F7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35CA7-6E40-44E6-B99E-BDE63B36A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899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C51A9-7A46-408F-A982-CA88D963F3F7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35CA7-6E40-44E6-B99E-BDE63B36A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589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C51A9-7A46-408F-A982-CA88D963F3F7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35CA7-6E40-44E6-B99E-BDE63B36A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898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C51A9-7A46-408F-A982-CA88D963F3F7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5735CA7-6E40-44E6-B99E-BDE63B36A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951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C51A9-7A46-408F-A982-CA88D963F3F7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5735CA7-6E40-44E6-B99E-BDE63B36A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352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C51A9-7A46-408F-A982-CA88D963F3F7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5735CA7-6E40-44E6-B99E-BDE63B36A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00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C51A9-7A46-408F-A982-CA88D963F3F7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35CA7-6E40-44E6-B99E-BDE63B36A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56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C51A9-7A46-408F-A982-CA88D963F3F7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35CA7-6E40-44E6-B99E-BDE63B36A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980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C51A9-7A46-408F-A982-CA88D963F3F7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35CA7-6E40-44E6-B99E-BDE63B36A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590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C51A9-7A46-408F-A982-CA88D963F3F7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5735CA7-6E40-44E6-B99E-BDE63B36A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390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C51A9-7A46-408F-A982-CA88D963F3F7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5735CA7-6E40-44E6-B99E-BDE63B36A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843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9" y="-17952"/>
            <a:ext cx="4864099" cy="6875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8989621" y="6210794"/>
            <a:ext cx="3130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Центр ППМС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помощи УО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284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300" y="0"/>
            <a:ext cx="48514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5745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300" y="0"/>
            <a:ext cx="48514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89098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300" y="0"/>
            <a:ext cx="48514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99212031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</TotalTime>
  <Words>4</Words>
  <Application>Microsoft Office PowerPoint</Application>
  <PresentationFormat>Широкоэкранный</PresentationFormat>
  <Paragraphs>1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ППМС - Социальный педагог</dc:creator>
  <cp:lastModifiedBy>ППМС - Социальный педагог</cp:lastModifiedBy>
  <cp:revision>2</cp:revision>
  <dcterms:created xsi:type="dcterms:W3CDTF">2021-02-24T10:23:27Z</dcterms:created>
  <dcterms:modified xsi:type="dcterms:W3CDTF">2021-02-24T10:32:18Z</dcterms:modified>
</cp:coreProperties>
</file>