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3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03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67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88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7276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3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4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2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7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2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4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5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18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1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1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E478CE-584D-45AA-A741-BA511DEFE4F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46D1A9-0F25-4B7C-BD11-1EBCC53A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4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Консультация для родителей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«Безопасность детей летом»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ППМС-служба </a:t>
            </a: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Управления образования </a:t>
            </a:r>
          </a:p>
          <a:p>
            <a:pPr algn="r"/>
            <a:r>
              <a:rPr lang="ru-RU" b="1" i="1" dirty="0" err="1" smtClean="0">
                <a:solidFill>
                  <a:schemeClr val="tx1"/>
                </a:solidFill>
              </a:rPr>
              <a:t>г.о</a:t>
            </a:r>
            <a:r>
              <a:rPr lang="ru-RU" b="1" i="1" dirty="0" smtClean="0">
                <a:solidFill>
                  <a:schemeClr val="tx1"/>
                </a:solidFill>
              </a:rPr>
              <a:t>. Стрежевой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196" t="39233" r="29629" b="11322"/>
          <a:stretch/>
        </p:blipFill>
        <p:spPr bwMode="auto">
          <a:xfrm>
            <a:off x="1408401" y="431317"/>
            <a:ext cx="8436243" cy="587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0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625" t="33142" r="29343" b="15442"/>
          <a:stretch/>
        </p:blipFill>
        <p:spPr bwMode="auto">
          <a:xfrm>
            <a:off x="1016647" y="349828"/>
            <a:ext cx="9279259" cy="5872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07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017" t="27146" r="29683" b="23646"/>
          <a:stretch/>
        </p:blipFill>
        <p:spPr bwMode="auto">
          <a:xfrm>
            <a:off x="1083198" y="575644"/>
            <a:ext cx="9378963" cy="5765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04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144" t="38869" r="29334" b="10679"/>
          <a:stretch/>
        </p:blipFill>
        <p:spPr bwMode="auto">
          <a:xfrm>
            <a:off x="1474828" y="518576"/>
            <a:ext cx="8654824" cy="5810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8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338" t="33323" r="29916" b="17770"/>
          <a:stretch/>
        </p:blipFill>
        <p:spPr bwMode="auto">
          <a:xfrm>
            <a:off x="1026551" y="616404"/>
            <a:ext cx="9578114" cy="5582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78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196" t="35292" r="29486" b="15622"/>
          <a:stretch/>
        </p:blipFill>
        <p:spPr bwMode="auto">
          <a:xfrm>
            <a:off x="1059131" y="500791"/>
            <a:ext cx="9260526" cy="5733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57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196" t="38696" r="29629" b="11501"/>
          <a:stretch/>
        </p:blipFill>
        <p:spPr bwMode="auto">
          <a:xfrm>
            <a:off x="1268759" y="635454"/>
            <a:ext cx="9003397" cy="5622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76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282" t="32237" r="29793" b="18593"/>
          <a:stretch/>
        </p:blipFill>
        <p:spPr bwMode="auto">
          <a:xfrm>
            <a:off x="1128031" y="283671"/>
            <a:ext cx="9227251" cy="6140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62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339" t="35650" r="29629" b="12934"/>
          <a:stretch/>
        </p:blipFill>
        <p:spPr bwMode="auto">
          <a:xfrm>
            <a:off x="1365539" y="353534"/>
            <a:ext cx="9132248" cy="623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596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37480" r="29128" b="10409"/>
          <a:stretch/>
        </p:blipFill>
        <p:spPr bwMode="auto">
          <a:xfrm>
            <a:off x="552033" y="164955"/>
            <a:ext cx="10990782" cy="640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97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481" t="30813" r="29200" b="17771"/>
          <a:stretch/>
        </p:blipFill>
        <p:spPr bwMode="auto">
          <a:xfrm>
            <a:off x="1242455" y="323487"/>
            <a:ext cx="9849097" cy="6053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63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339" t="23290" r="29629" b="26191"/>
          <a:stretch/>
        </p:blipFill>
        <p:spPr bwMode="auto">
          <a:xfrm>
            <a:off x="960116" y="402523"/>
            <a:ext cx="10143313" cy="595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71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912" t="26334" r="29630" b="24041"/>
          <a:stretch/>
        </p:blipFill>
        <p:spPr bwMode="auto">
          <a:xfrm>
            <a:off x="1498888" y="563595"/>
            <a:ext cx="9260156" cy="582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85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339" t="27589" r="29629" b="21355"/>
          <a:stretch/>
        </p:blipFill>
        <p:spPr bwMode="auto">
          <a:xfrm>
            <a:off x="1335301" y="273132"/>
            <a:ext cx="8877478" cy="5985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28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052" t="29918" r="29486" b="19384"/>
          <a:stretch/>
        </p:blipFill>
        <p:spPr bwMode="auto">
          <a:xfrm>
            <a:off x="1463139" y="342920"/>
            <a:ext cx="8761516" cy="591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38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6052" t="32605" r="29629" b="17054"/>
          <a:stretch/>
        </p:blipFill>
        <p:spPr bwMode="auto">
          <a:xfrm>
            <a:off x="1617835" y="533090"/>
            <a:ext cx="8309936" cy="551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69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5908" t="27589" r="29773" b="25475"/>
          <a:stretch/>
        </p:blipFill>
        <p:spPr bwMode="auto">
          <a:xfrm>
            <a:off x="1453613" y="525610"/>
            <a:ext cx="8699789" cy="587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497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</TotalTime>
  <Words>15</Words>
  <Application>Microsoft Office PowerPoint</Application>
  <PresentationFormat>Широкоэкранный</PresentationFormat>
  <Paragraphs>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Сектор</vt:lpstr>
      <vt:lpstr>Консультация для родителей «Безопасность детей летом»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для родителей «Безопасность детей летом» </dc:title>
  <dc:creator>ППМС - Социальный педагог</dc:creator>
  <cp:lastModifiedBy>ППМС - Социальный педагог</cp:lastModifiedBy>
  <cp:revision>3</cp:revision>
  <dcterms:created xsi:type="dcterms:W3CDTF">2020-05-20T08:47:59Z</dcterms:created>
  <dcterms:modified xsi:type="dcterms:W3CDTF">2020-05-20T09:02:15Z</dcterms:modified>
</cp:coreProperties>
</file>