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82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07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9502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191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9599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6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59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45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90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29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12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98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8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63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9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4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A0877-27C5-420E-BE14-8EA27D07F54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4581EE-93EE-4991-BB86-3275B4601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6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8621486" y="6092042"/>
            <a:ext cx="3153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Центр ППМС помощи УО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0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718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1738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584" b="12901"/>
          <a:stretch/>
        </p:blipFill>
        <p:spPr>
          <a:xfrm>
            <a:off x="3564978" y="0"/>
            <a:ext cx="4771500" cy="5973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3752603" y="5973288"/>
            <a:ext cx="4465122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36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31" b="12381"/>
          <a:stretch/>
        </p:blipFill>
        <p:spPr>
          <a:xfrm>
            <a:off x="3671855" y="0"/>
            <a:ext cx="4854627" cy="6008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3895106" y="5913912"/>
            <a:ext cx="4417621" cy="11875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77425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4</Words>
  <Application>Microsoft Office PowerPoint</Application>
  <PresentationFormat>Широкоэкранный</PresentationFormat>
  <Paragraphs>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ППМС - Социальный педагог</dc:creator>
  <cp:lastModifiedBy>ППМС - Социальный педагог</cp:lastModifiedBy>
  <cp:revision>2</cp:revision>
  <dcterms:created xsi:type="dcterms:W3CDTF">2021-02-24T10:27:40Z</dcterms:created>
  <dcterms:modified xsi:type="dcterms:W3CDTF">2021-02-24T10:36:14Z</dcterms:modified>
</cp:coreProperties>
</file>