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68" r:id="rId5"/>
    <p:sldId id="267" r:id="rId6"/>
    <p:sldId id="257" r:id="rId7"/>
    <p:sldId id="261" r:id="rId8"/>
    <p:sldId id="266" r:id="rId9"/>
    <p:sldId id="271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14" autoAdjust="0"/>
  </p:normalViewPr>
  <p:slideViewPr>
    <p:cSldViewPr snapToGrid="0">
      <p:cViewPr>
        <p:scale>
          <a:sx n="100" d="100"/>
          <a:sy n="100" d="100"/>
        </p:scale>
        <p:origin x="-420" y="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3568" y="1052736"/>
            <a:ext cx="7772400" cy="1470025"/>
          </a:xfrm>
        </p:spPr>
        <p:txBody>
          <a:bodyPr/>
          <a:lstStyle>
            <a:lvl1pPr>
              <a:defRPr b="1"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МЫ ЗА ЗДОРОВЫЙ </a:t>
            </a:r>
            <a:br>
              <a:rPr lang="ru-RU" dirty="0" smtClean="0"/>
            </a:br>
            <a:r>
              <a:rPr lang="ru-RU" dirty="0" smtClean="0"/>
              <a:t>ОБРАЗ ЖИЗНИ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58112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372200" y="6492875"/>
            <a:ext cx="27718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©Рассохина Г.В. </a:t>
            </a:r>
            <a:r>
              <a:rPr lang="en-US" dirty="0" smtClean="0"/>
              <a:t>http://pedsovet.su/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23528" y="260648"/>
            <a:ext cx="8568952" cy="6264696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 descr="4bb97ff07cc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479739" y="927100"/>
            <a:ext cx="2664261" cy="533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0700" y="1587500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05110753ae9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7978"/>
            <a:ext cx="9144000" cy="68020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4299" y="4508500"/>
            <a:ext cx="7110413" cy="1260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3499" y="3111500"/>
            <a:ext cx="7161213" cy="12954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323528" y="260648"/>
            <a:ext cx="8568952" cy="6264696"/>
          </a:xfrm>
          <a:prstGeom prst="roundRect">
            <a:avLst/>
          </a:prstGeom>
          <a:solidFill>
            <a:srgbClr val="FFFFCC"/>
          </a:solidFill>
          <a:ln w="76200">
            <a:solidFill>
              <a:srgbClr val="FFC00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banner_alarm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1852464" cy="18524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5863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10" name="Рисунок 9" descr="animashki-deti-709_thumb.g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906468" y="4533900"/>
            <a:ext cx="1697782" cy="1890712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 Образец текста</a:t>
            </a:r>
          </a:p>
          <a:p>
            <a:pPr lvl="1"/>
            <a:r>
              <a:rPr lang="ru-RU" dirty="0" smtClean="0"/>
              <a:t> Второй уровень</a:t>
            </a:r>
          </a:p>
          <a:p>
            <a:pPr lvl="2"/>
            <a:r>
              <a:rPr lang="ru-RU" dirty="0" smtClean="0"/>
              <a:t> 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361856" y="6500367"/>
            <a:ext cx="2746648" cy="313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©Рассохина Г.В. </a:t>
            </a:r>
            <a:r>
              <a:rPr lang="en-US" dirty="0" smtClean="0"/>
              <a:t>http://pedsovet.su/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b="1" kern="1200">
          <a:solidFill>
            <a:srgbClr val="0000FF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3200" kern="1200">
          <a:solidFill>
            <a:srgbClr val="0000FF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v"/>
        <a:defRPr sz="2800" kern="1200">
          <a:solidFill>
            <a:srgbClr val="0000FF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ü"/>
        <a:defRPr sz="2400" kern="1200">
          <a:solidFill>
            <a:srgbClr val="0000FF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>
          <a:solidFill>
            <a:srgbClr val="0000FF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00FF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1_kab21\Downloads\16073297484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1" t="8288" r="13202"/>
          <a:stretch/>
        </p:blipFill>
        <p:spPr bwMode="auto">
          <a:xfrm>
            <a:off x="2748637" y="2838091"/>
            <a:ext cx="3910955" cy="32435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2943" y="3453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МЫ ЗА ЗДОРОВЫЙ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ОБРАЗ ЖИЗНИ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03128" y="0"/>
            <a:ext cx="6400800" cy="1431484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9236" y="5215970"/>
            <a:ext cx="479145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</a:t>
            </a:r>
            <a:endParaRPr lang="ru-RU" sz="32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9 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 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класс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МОУ «Гимназия 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№ 1» </a:t>
            </a:r>
            <a:b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566" y="54346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Ведите правильно здоровый образ жизни и будете такими же позитивными как мы!</a:t>
            </a:r>
            <a:endParaRPr lang="ru-RU" dirty="0"/>
          </a:p>
        </p:txBody>
      </p:sp>
      <p:pic>
        <p:nvPicPr>
          <p:cNvPr id="3074" name="Picture 2" descr="C:\Users\S1_kab21\Downloads\16073296651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780" y="2095499"/>
            <a:ext cx="6646285" cy="442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ЗОЖ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912" y="1111337"/>
            <a:ext cx="6935637" cy="1453551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ЗОЖ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образ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 человека, направленный на сохранение здоровья, профилактику болезней и укрепление человеческого организма в целом.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CBD3177-CD45-46C7-A956-6F9B954130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43" y="2564888"/>
            <a:ext cx="5292080" cy="3526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534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мы думаем о ЗОЖ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3076" y="1111250"/>
            <a:ext cx="7089774" cy="49657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800" b="1" dirty="0"/>
              <a:t>ЗОЖ</a:t>
            </a:r>
            <a:r>
              <a:rPr lang="ru-RU" sz="2800" dirty="0"/>
              <a:t>- это здоровье…</a:t>
            </a:r>
          </a:p>
          <a:p>
            <a:pPr algn="just"/>
            <a:r>
              <a:rPr lang="ru-RU" sz="2800" b="1" dirty="0" smtClean="0"/>
              <a:t>ЗОЖ</a:t>
            </a:r>
            <a:r>
              <a:rPr lang="ru-RU" sz="2800" dirty="0" smtClean="0"/>
              <a:t>- это способ жить счастливо…</a:t>
            </a:r>
          </a:p>
          <a:p>
            <a:pPr algn="just"/>
            <a:r>
              <a:rPr lang="ru-RU" sz="2800" b="1" dirty="0"/>
              <a:t>ЗОЖ</a:t>
            </a:r>
            <a:r>
              <a:rPr lang="ru-RU" sz="2800" dirty="0"/>
              <a:t> – это непрерывное движение…</a:t>
            </a:r>
          </a:p>
          <a:p>
            <a:pPr algn="just"/>
            <a:r>
              <a:rPr lang="ru-RU" sz="2800" b="1" dirty="0" smtClean="0"/>
              <a:t>ЗОЖ</a:t>
            </a:r>
            <a:r>
              <a:rPr lang="ru-RU" sz="2800" dirty="0" smtClean="0"/>
              <a:t> </a:t>
            </a:r>
            <a:r>
              <a:rPr lang="ru-RU" sz="2800" dirty="0"/>
              <a:t>- это здоровая нервная система..</a:t>
            </a:r>
          </a:p>
          <a:p>
            <a:pPr algn="just"/>
            <a:r>
              <a:rPr lang="ru-RU" sz="2800" b="1" dirty="0"/>
              <a:t>ЗОЖ</a:t>
            </a:r>
            <a:r>
              <a:rPr lang="ru-RU" sz="2800" dirty="0"/>
              <a:t>- это правильное питание, занятие спортом..</a:t>
            </a:r>
          </a:p>
          <a:p>
            <a:pPr algn="just"/>
            <a:r>
              <a:rPr lang="ru-RU" sz="2800" b="1" dirty="0"/>
              <a:t>ЗОЖ</a:t>
            </a:r>
            <a:r>
              <a:rPr lang="ru-RU" sz="2800" dirty="0"/>
              <a:t>- это активный образ жизни и правильное питание…</a:t>
            </a:r>
          </a:p>
          <a:p>
            <a:pPr algn="just"/>
            <a:r>
              <a:rPr lang="ru-RU" sz="2800" b="1" dirty="0"/>
              <a:t>ЗОЖ</a:t>
            </a:r>
            <a:r>
              <a:rPr lang="ru-RU" sz="2800" dirty="0"/>
              <a:t> – это прогулки на свежем воздухе, занятие спортом…</a:t>
            </a:r>
          </a:p>
          <a:p>
            <a:pPr algn="just"/>
            <a:r>
              <a:rPr lang="ru-RU" sz="2800" b="1" dirty="0" smtClean="0"/>
              <a:t>ЗОЖ</a:t>
            </a:r>
            <a:r>
              <a:rPr lang="ru-RU" sz="2800" dirty="0" smtClean="0"/>
              <a:t> – это образ жизни, связанный со спортом, когда у тебя нет вредных привычек…</a:t>
            </a:r>
          </a:p>
          <a:p>
            <a:pPr algn="just"/>
            <a:endParaRPr lang="ru-RU" sz="28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2357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676" y="452168"/>
            <a:ext cx="8229600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666750" y="1019176"/>
            <a:ext cx="6648451" cy="51435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Советы по ведению ЗОЖ </a:t>
            </a:r>
            <a:br>
              <a:rPr lang="ru-RU" sz="6000" b="1" dirty="0">
                <a:solidFill>
                  <a:schemeClr val="bg1"/>
                </a:solidFill>
                <a:latin typeface="Monotype Corsiva" panose="03010101010201010101" pitchFamily="66" charset="0"/>
              </a:rPr>
            </a:br>
            <a:r>
              <a:rPr lang="ru-RU" sz="6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от </a:t>
            </a:r>
            <a:r>
              <a:rPr lang="ru-RU" sz="60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9 б  </a:t>
            </a:r>
            <a:r>
              <a:rPr lang="ru-RU" sz="6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класса</a:t>
            </a:r>
          </a:p>
          <a:p>
            <a:pPr algn="ctr"/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5004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249" y="-47554"/>
            <a:ext cx="8229600" cy="1143000"/>
          </a:xfrm>
        </p:spPr>
        <p:txBody>
          <a:bodyPr/>
          <a:lstStyle/>
          <a:p>
            <a:r>
              <a:rPr lang="ru-RU" dirty="0" smtClean="0"/>
              <a:t>Делайте зарядку!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7" r="-1339" b="6838"/>
          <a:stretch/>
        </p:blipFill>
        <p:spPr bwMode="auto">
          <a:xfrm>
            <a:off x="258792" y="2590800"/>
            <a:ext cx="4651526" cy="3076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8792" y="1060831"/>
            <a:ext cx="714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Утренняя зарядка приведет Ваш организм </a:t>
            </a:r>
          </a:p>
          <a:p>
            <a:pPr algn="just"/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в работоспособное состояние, устранит сонливость и вялость, поднимет настроение.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DDB15DA-2FA9-4BA5-B666-86AF01EE66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425" y="3554007"/>
            <a:ext cx="4300474" cy="2866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646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Занимайтесь спортом!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61905" y="1078542"/>
            <a:ext cx="8580169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      Физическая нагрузка улучшает общее     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состояние организма.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1"/>
          <a:stretch/>
        </p:blipFill>
        <p:spPr bwMode="auto">
          <a:xfrm>
            <a:off x="342900" y="2078667"/>
            <a:ext cx="3067332" cy="3252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1"/>
          <a:stretch/>
        </p:blipFill>
        <p:spPr bwMode="auto">
          <a:xfrm>
            <a:off x="5876925" y="2394272"/>
            <a:ext cx="3093160" cy="3905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892" y="3409655"/>
            <a:ext cx="3128033" cy="3128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913" y="-212000"/>
            <a:ext cx="8229600" cy="1143000"/>
          </a:xfrm>
        </p:spPr>
        <p:txBody>
          <a:bodyPr/>
          <a:lstStyle/>
          <a:p>
            <a:r>
              <a:rPr lang="ru-RU" dirty="0" smtClean="0"/>
              <a:t>Веселитесь!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7460" y="753019"/>
            <a:ext cx="7243074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Веселье и </a:t>
            </a:r>
            <a:r>
              <a:rPr lang="ru-RU" sz="2800" b="1" dirty="0" smtClean="0">
                <a:solidFill>
                  <a:srgbClr val="0070C0"/>
                </a:solidFill>
              </a:rPr>
              <a:t>ЗОЖ</a:t>
            </a:r>
            <a:r>
              <a:rPr lang="ru-RU" sz="2800" dirty="0" smtClean="0"/>
              <a:t> неотделимы друг от друга. Люди, с положительными эмоциями счастливы, полны энтузиазма и менее подвержены простудам.</a:t>
            </a:r>
            <a:endParaRPr lang="ru-RU" sz="2800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2" r="19144"/>
          <a:stretch/>
        </p:blipFill>
        <p:spPr bwMode="auto">
          <a:xfrm>
            <a:off x="422694" y="2665562"/>
            <a:ext cx="4411784" cy="3519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7" t="44787" r="-57" b="487"/>
          <a:stretch/>
        </p:blipFill>
        <p:spPr bwMode="auto">
          <a:xfrm>
            <a:off x="4347712" y="3364299"/>
            <a:ext cx="4288531" cy="30278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65" y="0"/>
            <a:ext cx="89024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Будьте больше на свежем воздухе!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7" b="3547"/>
          <a:stretch/>
        </p:blipFill>
        <p:spPr bwMode="auto">
          <a:xfrm>
            <a:off x="5734497" y="2596551"/>
            <a:ext cx="2866038" cy="3881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16" y="2225643"/>
            <a:ext cx="5267461" cy="3952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19179" y="1108495"/>
            <a:ext cx="7449943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Пребывание на свежем воздухе способствует улучшению настроения, сна и работы мозга.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0527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770" y="1333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Ешьте больше фруктов и овощей!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0" y="1282700"/>
            <a:ext cx="7146925" cy="4525963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    </a:t>
            </a:r>
            <a:r>
              <a:rPr lang="ru-RU" sz="2400" dirty="0" smtClean="0"/>
              <a:t>Фрукты </a:t>
            </a:r>
            <a:r>
              <a:rPr lang="ru-RU" sz="2400" dirty="0"/>
              <a:t>и </a:t>
            </a:r>
            <a:r>
              <a:rPr lang="ru-RU" sz="2400" dirty="0" smtClean="0"/>
              <a:t>овощи </a:t>
            </a:r>
            <a:r>
              <a:rPr lang="ru-RU" sz="2400" dirty="0"/>
              <a:t>являются неотъемлемым источником витаминов и минералов для организма. Они влияют на развитие костной и мышечной систем, благоприятно воздействуют на иммунную систему, увеличивая ее порог сопротивления вирусам и </a:t>
            </a:r>
            <a:r>
              <a:rPr lang="ru-RU" sz="2400" dirty="0" smtClean="0"/>
              <a:t>инфекциям.</a:t>
            </a:r>
            <a:endParaRPr lang="ru-RU" sz="2000" dirty="0"/>
          </a:p>
        </p:txBody>
      </p:sp>
      <p:pic>
        <p:nvPicPr>
          <p:cNvPr id="4100" name="Picture 4" descr="https://aeropoisk.ru/userdata/files/b47f74e863b00255ab9c63d24acc553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906" y="3590926"/>
            <a:ext cx="4744984" cy="3171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08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249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МЫ ЗА ЗДОРОВЫЙ ОБРАЗ ЖИЗНИ</vt:lpstr>
      <vt:lpstr>Что такое ЗОЖ </vt:lpstr>
      <vt:lpstr>Что мы думаем о ЗОЖ</vt:lpstr>
      <vt:lpstr>Презентация PowerPoint</vt:lpstr>
      <vt:lpstr>Делайте зарядку!</vt:lpstr>
      <vt:lpstr>Занимайтесь спортом!</vt:lpstr>
      <vt:lpstr>Веселитесь!</vt:lpstr>
      <vt:lpstr>Будьте больше на свежем воздухе!</vt:lpstr>
      <vt:lpstr>Ешьте больше фруктов и овощей!</vt:lpstr>
      <vt:lpstr>Ведите правильно здоровый образ жизни и будете такими же позитивными как мы!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Зандакова</dc:creator>
  <cp:lastModifiedBy>S1_kab21</cp:lastModifiedBy>
  <cp:revision>42</cp:revision>
  <dcterms:created xsi:type="dcterms:W3CDTF">2014-08-01T19:25:21Z</dcterms:created>
  <dcterms:modified xsi:type="dcterms:W3CDTF">2020-12-07T09:35:39Z</dcterms:modified>
</cp:coreProperties>
</file>