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2" r:id="rId5"/>
    <p:sldId id="260" r:id="rId6"/>
    <p:sldId id="257" r:id="rId7"/>
    <p:sldId id="263" r:id="rId8"/>
    <p:sldId id="268" r:id="rId9"/>
    <p:sldId id="269" r:id="rId10"/>
    <p:sldId id="270" r:id="rId11"/>
    <p:sldId id="265" r:id="rId12"/>
    <p:sldId id="264" r:id="rId13"/>
    <p:sldId id="266" r:id="rId14"/>
    <p:sldId id="272" r:id="rId15"/>
    <p:sldId id="276" r:id="rId16"/>
    <p:sldId id="273" r:id="rId17"/>
    <p:sldId id="274" r:id="rId18"/>
    <p:sldId id="275" r:id="rId19"/>
    <p:sldId id="277" r:id="rId20"/>
    <p:sldId id="278" r:id="rId21"/>
    <p:sldId id="279" r:id="rId22"/>
    <p:sldId id="282" r:id="rId23"/>
    <p:sldId id="283" r:id="rId24"/>
    <p:sldId id="280" r:id="rId25"/>
    <p:sldId id="285" r:id="rId26"/>
    <p:sldId id="284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02"/>
    <a:srgbClr val="836EB3"/>
    <a:srgbClr val="68C398"/>
    <a:srgbClr val="FCF588"/>
    <a:srgbClr val="608DC8"/>
    <a:srgbClr val="F57D70"/>
    <a:srgbClr val="EE423E"/>
    <a:srgbClr val="F67D71"/>
    <a:srgbClr val="C081B7"/>
    <a:srgbClr val="BF8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4%20%20%20%20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ursnyj%20centr\&#1056;&#1062;\4.&#1052;&#1086;&#1085;&#1080;&#1090;&#1086;&#1088;&#1080;&#1085;&#1075;&#1080;\&#1084;&#1086;&#1085;&#1080;&#1090;&#1086;&#1088;&#1080;&#1085;&#1075;%202017\&#1075;&#1088;&#1072;&#1092;&#1080;&#1082;&#1080;\&#1057;&#1054;&#1064;%20&#1090;&#1072;&#1073;%201%20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компьютер в ОУ'!$A$2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 w="9525" cap="flat" cmpd="sng" algn="ctr">
                <a:noFill/>
                <a:round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F03-4B5C-A652-8759712EE8DB}"/>
              </c:ext>
            </c:extLst>
          </c:dPt>
          <c:dLbls>
            <c:dLbl>
              <c:idx val="3"/>
              <c:layout>
                <c:manualLayout>
                  <c:x val="-1.4411752273326257E-2"/>
                  <c:y val="-4.1362863538464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7F-4361-93D8-3E149772FDE9}"/>
                </c:ext>
              </c:extLst>
            </c:dLbl>
            <c:dLbl>
              <c:idx val="4"/>
              <c:layout>
                <c:manualLayout>
                  <c:x val="-1.3591799899452788E-2"/>
                  <c:y val="1.9917660079567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EC-4A13-ADDC-4BD27F19F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'Кол-во компьютер в ОУ'!$B$1:$J$1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компьютер в ОУ'!$B$2:$J$2</c:f>
              <c:numCache>
                <c:formatCode>General</c:formatCode>
                <c:ptCount val="9"/>
                <c:pt idx="0">
                  <c:v>53</c:v>
                </c:pt>
                <c:pt idx="1">
                  <c:v>61</c:v>
                </c:pt>
                <c:pt idx="2">
                  <c:v>97</c:v>
                </c:pt>
                <c:pt idx="3">
                  <c:v>136</c:v>
                </c:pt>
                <c:pt idx="4">
                  <c:v>131</c:v>
                </c:pt>
                <c:pt idx="5">
                  <c:v>32</c:v>
                </c:pt>
                <c:pt idx="6">
                  <c:v>138</c:v>
                </c:pt>
                <c:pt idx="7">
                  <c:v>42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C-4A13-ADDC-4BD27F19F96E}"/>
            </c:ext>
          </c:extLst>
        </c:ser>
        <c:ser>
          <c:idx val="1"/>
          <c:order val="1"/>
          <c:tx>
            <c:strRef>
              <c:f>'Кол-во компьютер в ОУ'!$A$3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6.0048967805525636E-3"/>
                  <c:y val="1.9917660079566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D8-494C-AFC0-A1FDB7A5E2E3}"/>
                </c:ext>
              </c:extLst>
            </c:dLbl>
            <c:dLbl>
              <c:idx val="3"/>
              <c:layout>
                <c:manualLayout>
                  <c:x val="3.26127362631366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BEC-4A13-ADDC-4BD27F19F96E}"/>
                </c:ext>
              </c:extLst>
            </c:dLbl>
            <c:dLbl>
              <c:idx val="6"/>
              <c:layout>
                <c:manualLayout>
                  <c:x val="1.3210772917215648E-2"/>
                  <c:y val="-7.96706403182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D8-494C-AFC0-A1FDB7A5E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'Кол-во компьютер в ОУ'!$B$1:$J$1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компьютер в ОУ'!$B$3:$J$3</c:f>
              <c:numCache>
                <c:formatCode>General</c:formatCode>
                <c:ptCount val="9"/>
                <c:pt idx="0">
                  <c:v>63</c:v>
                </c:pt>
                <c:pt idx="1">
                  <c:v>62</c:v>
                </c:pt>
                <c:pt idx="2">
                  <c:v>98</c:v>
                </c:pt>
                <c:pt idx="3">
                  <c:v>137</c:v>
                </c:pt>
                <c:pt idx="4">
                  <c:v>131</c:v>
                </c:pt>
                <c:pt idx="5">
                  <c:v>33</c:v>
                </c:pt>
                <c:pt idx="6">
                  <c:v>123</c:v>
                </c:pt>
                <c:pt idx="7">
                  <c:v>43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C-4A13-ADDC-4BD27F19F96E}"/>
            </c:ext>
          </c:extLst>
        </c:ser>
        <c:ser>
          <c:idx val="2"/>
          <c:order val="2"/>
          <c:tx>
            <c:strRef>
              <c:f>'Кол-во компьютер в ОУ'!$A$4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9.60783484888417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D8-494C-AFC0-A1FDB7A5E2E3}"/>
                </c:ext>
              </c:extLst>
            </c:dLbl>
            <c:dLbl>
              <c:idx val="3"/>
              <c:layout>
                <c:manualLayout>
                  <c:x val="1.6813710985547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5-4CD2-9B2D-2A0684D13409}"/>
                </c:ext>
              </c:extLst>
            </c:dLbl>
            <c:dLbl>
              <c:idx val="4"/>
              <c:layout>
                <c:manualLayout>
                  <c:x val="1.6989749874315983E-2"/>
                  <c:y val="1.9917660079567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EC-4A13-ADDC-4BD27F19F96E}"/>
                </c:ext>
              </c:extLst>
            </c:dLbl>
            <c:dLbl>
              <c:idx val="6"/>
              <c:layout>
                <c:manualLayout>
                  <c:x val="1.0808814204994693E-2"/>
                  <c:y val="-1.82576441590732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65-4CD2-9B2D-2A0684D134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'Кол-во компьютер в ОУ'!$B$1:$J$1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компьютер в ОУ'!$B$4:$J$4</c:f>
              <c:numCache>
                <c:formatCode>General</c:formatCode>
                <c:ptCount val="9"/>
                <c:pt idx="0">
                  <c:v>79</c:v>
                </c:pt>
                <c:pt idx="1">
                  <c:v>69</c:v>
                </c:pt>
                <c:pt idx="2">
                  <c:v>84</c:v>
                </c:pt>
                <c:pt idx="3">
                  <c:v>138</c:v>
                </c:pt>
                <c:pt idx="4">
                  <c:v>131</c:v>
                </c:pt>
                <c:pt idx="5">
                  <c:v>33</c:v>
                </c:pt>
                <c:pt idx="6">
                  <c:v>114</c:v>
                </c:pt>
                <c:pt idx="7">
                  <c:v>43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C-4A13-ADDC-4BD27F19F9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2724672"/>
        <c:axId val="144025120"/>
        <c:axId val="0"/>
      </c:bar3DChart>
      <c:catAx>
        <c:axId val="1427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5120"/>
        <c:crosses val="autoZero"/>
        <c:auto val="1"/>
        <c:lblAlgn val="ctr"/>
        <c:lblOffset val="100"/>
        <c:noMultiLvlLbl val="0"/>
      </c:catAx>
      <c:valAx>
        <c:axId val="14402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7246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пед испол Moodl'!$B$21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A4-445E-A95A-B814511C61D3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A4-445E-A95A-B814511C61D3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FA4-445E-A95A-B814511C61D3}"/>
              </c:ext>
            </c:extLst>
          </c:dPt>
          <c:dLbls>
            <c:dLbl>
              <c:idx val="0"/>
              <c:layout>
                <c:manualLayout>
                  <c:x val="1.2132823850265668E-2"/>
                  <c:y val="-4.1926270352398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4-445E-A95A-B814511C61D3}"/>
                </c:ext>
              </c:extLst>
            </c:dLbl>
            <c:dLbl>
              <c:idx val="1"/>
              <c:layout>
                <c:manualLayout>
                  <c:x val="1.9715838756681599E-2"/>
                  <c:y val="-2.9595014366398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A4-445E-A95A-B814511C61D3}"/>
                </c:ext>
              </c:extLst>
            </c:dLbl>
            <c:dLbl>
              <c:idx val="2"/>
              <c:layout>
                <c:manualLayout>
                  <c:x val="2.4265647700531336E-2"/>
                  <c:y val="-3.6993767957998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A4-445E-A95A-B814511C6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испол Moodl'!$A$22:$A$24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пед испол Moodl'!$B$22:$B$24</c:f>
              <c:numCache>
                <c:formatCode>General</c:formatCode>
                <c:ptCount val="3"/>
                <c:pt idx="0">
                  <c:v>35</c:v>
                </c:pt>
                <c:pt idx="1">
                  <c:v>42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A4-445E-A95A-B814511C6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98000"/>
        <c:axId val="144700352"/>
        <c:axId val="0"/>
      </c:bar3DChart>
      <c:catAx>
        <c:axId val="14469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700352"/>
        <c:crosses val="autoZero"/>
        <c:auto val="1"/>
        <c:lblAlgn val="ctr"/>
        <c:lblOffset val="100"/>
        <c:noMultiLvlLbl val="0"/>
      </c:catAx>
      <c:valAx>
        <c:axId val="144700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75755775654227E-2"/>
          <c:y val="6.6821641135560134E-2"/>
          <c:w val="0.9420484884486916"/>
          <c:h val="0.802931404888831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'кол-во парт за 3 года'!$B$1</c:f>
              <c:strCache>
                <c:ptCount val="1"/>
                <c:pt idx="0">
                  <c:v>партнеры ДО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78A-4A15-A1B7-557B67E9AC01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78A-4A15-A1B7-557B67E9AC01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78A-4A15-A1B7-557B67E9AC01}"/>
              </c:ext>
            </c:extLst>
          </c:dPt>
          <c:dLbls>
            <c:dLbl>
              <c:idx val="0"/>
              <c:layout>
                <c:manualLayout>
                  <c:x val="0"/>
                  <c:y val="-5.322128460256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A-4A15-A1B7-557B67E9AC01}"/>
                </c:ext>
              </c:extLst>
            </c:dLbl>
            <c:dLbl>
              <c:idx val="1"/>
              <c:layout>
                <c:manualLayout>
                  <c:x val="2.0994474072582196E-2"/>
                  <c:y val="-7.687518887037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A-4A15-A1B7-557B67E9AC01}"/>
                </c:ext>
              </c:extLst>
            </c:dLbl>
            <c:dLbl>
              <c:idx val="2"/>
              <c:layout>
                <c:manualLayout>
                  <c:x val="6.6620385657560913E-2"/>
                  <c:y val="-6.21059800436116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A-4A15-A1B7-557B67E9A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парт за 3 года'!$A$2:$A$4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парт за 3 года'!$B$2:$B$4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A-4A15-A1B7-557B67E9A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700744"/>
        <c:axId val="144694080"/>
        <c:axId val="0"/>
      </c:bar3DChart>
      <c:catAx>
        <c:axId val="14470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94080"/>
        <c:crosses val="autoZero"/>
        <c:auto val="1"/>
        <c:lblAlgn val="ctr"/>
        <c:lblOffset val="100"/>
        <c:noMultiLvlLbl val="0"/>
      </c:catAx>
      <c:valAx>
        <c:axId val="14469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70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участий в ДО'!$B$1</c:f>
              <c:strCache>
                <c:ptCount val="1"/>
                <c:pt idx="0">
                  <c:v>кол-во участников  ДО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AE-4F20-A7D1-305052D0D0A1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AE-4F20-A7D1-305052D0D0A1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AE-4F20-A7D1-305052D0D0A1}"/>
              </c:ext>
            </c:extLst>
          </c:dPt>
          <c:dLbls>
            <c:dLbl>
              <c:idx val="0"/>
              <c:layout>
                <c:manualLayout>
                  <c:x val="1.0192424139673128E-2"/>
                  <c:y val="-5.44307153322570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AE-4F20-A7D1-305052D0D0A1}"/>
                </c:ext>
              </c:extLst>
            </c:dLbl>
            <c:dLbl>
              <c:idx val="1"/>
              <c:layout>
                <c:manualLayout>
                  <c:x val="5.0962120698364709E-3"/>
                  <c:y val="-7.7758164760367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AE-4F20-A7D1-305052D0D0A1}"/>
                </c:ext>
              </c:extLst>
            </c:dLbl>
            <c:dLbl>
              <c:idx val="2"/>
              <c:layout>
                <c:manualLayout>
                  <c:x val="2.8029166384101009E-2"/>
                  <c:y val="-4.2766990618201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AE-4F20-A7D1-305052D0D0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участий в ДО'!$A$2:$A$4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участий в ДО'!$B$2:$B$4</c:f>
              <c:numCache>
                <c:formatCode>General</c:formatCode>
                <c:ptCount val="3"/>
                <c:pt idx="0">
                  <c:v>2115</c:v>
                </c:pt>
                <c:pt idx="1">
                  <c:v>3011</c:v>
                </c:pt>
                <c:pt idx="2">
                  <c:v>4130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E-4F20-A7D1-305052D0D0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94864"/>
        <c:axId val="144695256"/>
        <c:axId val="0"/>
      </c:bar3DChart>
      <c:catAx>
        <c:axId val="14469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95256"/>
        <c:crosses val="autoZero"/>
        <c:auto val="1"/>
        <c:lblAlgn val="ctr"/>
        <c:lblOffset val="100"/>
        <c:noMultiLvlLbl val="0"/>
      </c:catAx>
      <c:valAx>
        <c:axId val="14469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участников обучающие'!$A$2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8.6199925261077181E-3"/>
                  <c:y val="-2.4162475333347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4-42F3-B7F6-CB0C3D99BDF4}"/>
                </c:ext>
              </c:extLst>
            </c:dLbl>
            <c:dLbl>
              <c:idx val="5"/>
              <c:layout>
                <c:manualLayout>
                  <c:x val="-9.8514200298373909E-3"/>
                  <c:y val="-2.4162475333347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4-42F3-B7F6-CB0C3D99BDF4}"/>
                </c:ext>
              </c:extLst>
            </c:dLbl>
            <c:dLbl>
              <c:idx val="6"/>
              <c:layout>
                <c:manualLayout>
                  <c:x val="-1.8471412555945199E-2"/>
                  <c:y val="4.8324950666693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4-42F3-B7F6-CB0C3D99BDF4}"/>
                </c:ext>
              </c:extLst>
            </c:dLbl>
            <c:dLbl>
              <c:idx val="7"/>
              <c:layout>
                <c:manualLayout>
                  <c:x val="-1.1082847533567156E-2"/>
                  <c:y val="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4-42F3-B7F6-CB0C3D99BDF4}"/>
                </c:ext>
              </c:extLst>
            </c:dLbl>
            <c:dLbl>
              <c:idx val="8"/>
              <c:layout>
                <c:manualLayout>
                  <c:x val="-8.6199925261077181E-3"/>
                  <c:y val="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4-42F3-B7F6-CB0C3D99B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участников обучающие'!$B$1:$J$1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участников обучающие'!$B$2:$J$2</c:f>
              <c:numCache>
                <c:formatCode>General</c:formatCode>
                <c:ptCount val="9"/>
                <c:pt idx="0">
                  <c:v>374</c:v>
                </c:pt>
                <c:pt idx="1">
                  <c:v>63</c:v>
                </c:pt>
                <c:pt idx="2">
                  <c:v>17</c:v>
                </c:pt>
                <c:pt idx="3">
                  <c:v>687</c:v>
                </c:pt>
                <c:pt idx="4">
                  <c:v>301</c:v>
                </c:pt>
                <c:pt idx="5">
                  <c:v>40</c:v>
                </c:pt>
                <c:pt idx="6">
                  <c:v>584</c:v>
                </c:pt>
                <c:pt idx="7">
                  <c:v>21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4-42F3-B7F6-CB0C3D99BDF4}"/>
            </c:ext>
          </c:extLst>
        </c:ser>
        <c:ser>
          <c:idx val="1"/>
          <c:order val="1"/>
          <c:tx>
            <c:strRef>
              <c:f>'кол-во участников обучающие'!$A$3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777130044756087E-2"/>
                  <c:y val="-2.1746227800012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4-42F3-B7F6-CB0C3D99BDF4}"/>
                </c:ext>
              </c:extLst>
            </c:dLbl>
            <c:dLbl>
              <c:idx val="1"/>
              <c:layout>
                <c:manualLayout>
                  <c:x val="4.9257100149186954E-3"/>
                  <c:y val="-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4-42F3-B7F6-CB0C3D99BDF4}"/>
                </c:ext>
              </c:extLst>
            </c:dLbl>
            <c:dLbl>
              <c:idx val="3"/>
              <c:layout>
                <c:manualLayout>
                  <c:x val="2.0934267563404458E-2"/>
                  <c:y val="-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4-42F3-B7F6-CB0C3D99BDF4}"/>
                </c:ext>
              </c:extLst>
            </c:dLbl>
            <c:dLbl>
              <c:idx val="4"/>
              <c:layout>
                <c:manualLayout>
                  <c:x val="-4.9257100149186954E-3"/>
                  <c:y val="-3.382746546668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4-42F3-B7F6-CB0C3D99B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участников обучающие'!$B$1:$J$1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участников обучающие'!$B$3:$J$3</c:f>
              <c:numCache>
                <c:formatCode>General</c:formatCode>
                <c:ptCount val="9"/>
                <c:pt idx="0">
                  <c:v>122</c:v>
                </c:pt>
                <c:pt idx="1">
                  <c:v>74</c:v>
                </c:pt>
                <c:pt idx="2">
                  <c:v>97</c:v>
                </c:pt>
                <c:pt idx="3">
                  <c:v>377</c:v>
                </c:pt>
                <c:pt idx="4">
                  <c:v>303</c:v>
                </c:pt>
                <c:pt idx="5">
                  <c:v>26</c:v>
                </c:pt>
                <c:pt idx="6">
                  <c:v>624</c:v>
                </c:pt>
                <c:pt idx="7">
                  <c:v>4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4-42F3-B7F6-CB0C3D99BDF4}"/>
            </c:ext>
          </c:extLst>
        </c:ser>
        <c:ser>
          <c:idx val="2"/>
          <c:order val="2"/>
          <c:tx>
            <c:strRef>
              <c:f>'кол-во участников обучающие'!$A$4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39985052215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4-42F3-B7F6-CB0C3D99BDF4}"/>
                </c:ext>
              </c:extLst>
            </c:dLbl>
            <c:dLbl>
              <c:idx val="1"/>
              <c:layout>
                <c:manualLayout>
                  <c:x val="1.8471412555945109E-2"/>
                  <c:y val="-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4-42F3-B7F6-CB0C3D99BDF4}"/>
                </c:ext>
              </c:extLst>
            </c:dLbl>
            <c:dLbl>
              <c:idx val="2"/>
              <c:layout>
                <c:manualLayout>
                  <c:x val="1.2495475004724628E-2"/>
                  <c:y val="2.8001921769686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4-42F3-B7F6-CB0C3D99BDF4}"/>
                </c:ext>
              </c:extLst>
            </c:dLbl>
            <c:dLbl>
              <c:idx val="3"/>
              <c:layout>
                <c:manualLayout>
                  <c:x val="3.9405680119349473E-2"/>
                  <c:y val="-4.832495066669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4-42F3-B7F6-CB0C3D99BDF4}"/>
                </c:ext>
              </c:extLst>
            </c:dLbl>
            <c:dLbl>
              <c:idx val="4"/>
              <c:layout>
                <c:manualLayout>
                  <c:x val="1.231427503729674E-2"/>
                  <c:y val="-2.4162475333347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34-42F3-B7F6-CB0C3D99BDF4}"/>
                </c:ext>
              </c:extLst>
            </c:dLbl>
            <c:dLbl>
              <c:idx val="6"/>
              <c:layout>
                <c:manualLayout>
                  <c:x val="1.8471412555945019E-2"/>
                  <c:y val="-1.208123766667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4-42F3-B7F6-CB0C3D99BDF4}"/>
                </c:ext>
              </c:extLst>
            </c:dLbl>
            <c:dLbl>
              <c:idx val="8"/>
              <c:layout>
                <c:manualLayout>
                  <c:x val="1.10828475335670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34-42F3-B7F6-CB0C3D99B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участников обучающие'!$B$1:$J$1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участников обучающие'!$B$4:$J$4</c:f>
              <c:numCache>
                <c:formatCode>General</c:formatCode>
                <c:ptCount val="9"/>
                <c:pt idx="0">
                  <c:v>90</c:v>
                </c:pt>
                <c:pt idx="1">
                  <c:v>74</c:v>
                </c:pt>
                <c:pt idx="2">
                  <c:v>12</c:v>
                </c:pt>
                <c:pt idx="3">
                  <c:v>378</c:v>
                </c:pt>
                <c:pt idx="4">
                  <c:v>379</c:v>
                </c:pt>
                <c:pt idx="5">
                  <c:v>104</c:v>
                </c:pt>
                <c:pt idx="6">
                  <c:v>62</c:v>
                </c:pt>
                <c:pt idx="7">
                  <c:v>34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34-42F3-B7F6-CB0C3D99BD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95648"/>
        <c:axId val="144696432"/>
        <c:axId val="0"/>
      </c:bar3DChart>
      <c:catAx>
        <c:axId val="1446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96432"/>
        <c:crosses val="autoZero"/>
        <c:auto val="1"/>
        <c:lblAlgn val="ctr"/>
        <c:lblOffset val="100"/>
        <c:noMultiLvlLbl val="0"/>
      </c:catAx>
      <c:valAx>
        <c:axId val="14469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победителей обучающ'!$A$2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9.1687227536036472E-3"/>
                  <c:y val="9.9090319656008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E-4741-B1E7-CE698FC62165}"/>
                </c:ext>
              </c:extLst>
            </c:dLbl>
            <c:dLbl>
              <c:idx val="2"/>
              <c:layout>
                <c:manualLayout>
                  <c:x val="-1.04785402898327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FE-4741-B1E7-CE698FC62165}"/>
                </c:ext>
              </c:extLst>
            </c:dLbl>
            <c:dLbl>
              <c:idx val="5"/>
              <c:layout>
                <c:manualLayout>
                  <c:x val="-1.5439238763847153E-2"/>
                  <c:y val="-2.4771879672472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FE-4741-B1E7-CE698FC62165}"/>
                </c:ext>
              </c:extLst>
            </c:dLbl>
            <c:dLbl>
              <c:idx val="7"/>
              <c:layout>
                <c:manualLayout>
                  <c:x val="-1.0478540289832807E-2"/>
                  <c:y val="4.9545159828004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FE-4741-B1E7-CE698FC62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обучающ'!$B$1:$J$1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победителей обучающ'!$B$2:$J$2</c:f>
              <c:numCache>
                <c:formatCode>General</c:formatCode>
                <c:ptCount val="9"/>
                <c:pt idx="0">
                  <c:v>235</c:v>
                </c:pt>
                <c:pt idx="1">
                  <c:v>26</c:v>
                </c:pt>
                <c:pt idx="2">
                  <c:v>10</c:v>
                </c:pt>
                <c:pt idx="3">
                  <c:v>349</c:v>
                </c:pt>
                <c:pt idx="4">
                  <c:v>0</c:v>
                </c:pt>
                <c:pt idx="5">
                  <c:v>16</c:v>
                </c:pt>
                <c:pt idx="6">
                  <c:v>370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FE-4741-B1E7-CE698FC62165}"/>
            </c:ext>
          </c:extLst>
        </c:ser>
        <c:ser>
          <c:idx val="1"/>
          <c:order val="1"/>
          <c:tx>
            <c:strRef>
              <c:f>'кол-во победителей обучающ'!$A$3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7941137964240526E-3"/>
                  <c:y val="-1.73408059398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FE-4741-B1E7-CE698FC62165}"/>
                </c:ext>
              </c:extLst>
            </c:dLbl>
            <c:dLbl>
              <c:idx val="3"/>
              <c:layout>
                <c:manualLayout>
                  <c:x val="5.239291824966694E-3"/>
                  <c:y val="-2.0438508125986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FE-4741-B1E7-CE698FC62165}"/>
                </c:ext>
              </c:extLst>
            </c:dLbl>
            <c:dLbl>
              <c:idx val="5"/>
              <c:layout>
                <c:manualLayout>
                  <c:x val="-4.1803735739824851E-3"/>
                  <c:y val="-3.09770452777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FE-4741-B1E7-CE698FC62165}"/>
                </c:ext>
              </c:extLst>
            </c:dLbl>
            <c:dLbl>
              <c:idx val="6"/>
              <c:layout>
                <c:manualLayout>
                  <c:x val="2.3576715652123506E-2"/>
                  <c:y val="-2.477257991400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FE-4741-B1E7-CE698FC62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обучающ'!$B$1:$J$1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победителей обучающ'!$B$3:$J$3</c:f>
              <c:numCache>
                <c:formatCode>General</c:formatCode>
                <c:ptCount val="9"/>
                <c:pt idx="0">
                  <c:v>16</c:v>
                </c:pt>
                <c:pt idx="1">
                  <c:v>31</c:v>
                </c:pt>
                <c:pt idx="2">
                  <c:v>68</c:v>
                </c:pt>
                <c:pt idx="3">
                  <c:v>153</c:v>
                </c:pt>
                <c:pt idx="4">
                  <c:v>53</c:v>
                </c:pt>
                <c:pt idx="5">
                  <c:v>16</c:v>
                </c:pt>
                <c:pt idx="6">
                  <c:v>314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FE-4741-B1E7-CE698FC62165}"/>
            </c:ext>
          </c:extLst>
        </c:ser>
        <c:ser>
          <c:idx val="2"/>
          <c:order val="2"/>
          <c:tx>
            <c:strRef>
              <c:f>'кол-во победителей обучающ'!$A$4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767156521236E-2"/>
                  <c:y val="-7.4317739742006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FE-4741-B1E7-CE698FC62165}"/>
                </c:ext>
              </c:extLst>
            </c:dLbl>
            <c:dLbl>
              <c:idx val="1"/>
              <c:layout>
                <c:manualLayout>
                  <c:x val="5.2392701449163557E-3"/>
                  <c:y val="-1.486354794840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FE-4741-B1E7-CE698FC62165}"/>
                </c:ext>
              </c:extLst>
            </c:dLbl>
            <c:dLbl>
              <c:idx val="2"/>
              <c:layout>
                <c:manualLayout>
                  <c:x val="1.3098175362290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FE-4741-B1E7-CE698FC62165}"/>
                </c:ext>
              </c:extLst>
            </c:dLbl>
            <c:dLbl>
              <c:idx val="3"/>
              <c:layout>
                <c:manualLayout>
                  <c:x val="2.7506168260810867E-2"/>
                  <c:y val="-1.73408059398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FE-4741-B1E7-CE698FC62165}"/>
                </c:ext>
              </c:extLst>
            </c:dLbl>
            <c:dLbl>
              <c:idx val="4"/>
              <c:layout>
                <c:manualLayout>
                  <c:x val="1.17883578260618E-2"/>
                  <c:y val="-7.431773974200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FE-4741-B1E7-CE698FC62165}"/>
                </c:ext>
              </c:extLst>
            </c:dLbl>
            <c:dLbl>
              <c:idx val="6"/>
              <c:layout>
                <c:manualLayout>
                  <c:x val="2.5109891158871817E-2"/>
                  <c:y val="-4.9546198482369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FE-4741-B1E7-CE698FC62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победителей обучающ'!$B$1:$J$1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победителей обучающ'!$B$4:$J$4</c:f>
              <c:numCache>
                <c:formatCode>General</c:formatCode>
                <c:ptCount val="9"/>
                <c:pt idx="0">
                  <c:v>61</c:v>
                </c:pt>
                <c:pt idx="1">
                  <c:v>48</c:v>
                </c:pt>
                <c:pt idx="2">
                  <c:v>7</c:v>
                </c:pt>
                <c:pt idx="3">
                  <c:v>178</c:v>
                </c:pt>
                <c:pt idx="4">
                  <c:v>68</c:v>
                </c:pt>
                <c:pt idx="5">
                  <c:v>51</c:v>
                </c:pt>
                <c:pt idx="6">
                  <c:v>37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1FE-4741-B1E7-CE698FC62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98392"/>
        <c:axId val="143854560"/>
        <c:axId val="0"/>
      </c:bar3DChart>
      <c:catAx>
        <c:axId val="1446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4560"/>
        <c:crosses val="autoZero"/>
        <c:auto val="1"/>
        <c:lblAlgn val="ctr"/>
        <c:lblOffset val="100"/>
        <c:noMultiLvlLbl val="0"/>
      </c:catAx>
      <c:valAx>
        <c:axId val="14385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обучающихся в конкурсах'!$B$1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361111111111271E-3"/>
                  <c:y val="-4.3318758647700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E4-4F45-9660-6F75BBABAB77}"/>
                </c:ext>
              </c:extLst>
            </c:dLbl>
            <c:dLbl>
              <c:idx val="1"/>
              <c:layout>
                <c:manualLayout>
                  <c:x val="1.2152777777777714E-2"/>
                  <c:y val="-4.331875864770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E4-4F45-9660-6F75BBABAB77}"/>
                </c:ext>
              </c:extLst>
            </c:dLbl>
            <c:dLbl>
              <c:idx val="2"/>
              <c:layout>
                <c:manualLayout>
                  <c:x val="1.9097222222222224E-2"/>
                  <c:y val="-6.115589456145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E4-4F45-9660-6F75BBABA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обучающихся в конкурсах'!$A$2:$A$4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обучающихся в конкурсах'!$B$2:$B$4</c:f>
              <c:numCache>
                <c:formatCode>General</c:formatCode>
                <c:ptCount val="3"/>
                <c:pt idx="0">
                  <c:v>2100</c:v>
                </c:pt>
                <c:pt idx="1">
                  <c:v>1634</c:v>
                </c:pt>
                <c:pt idx="2">
                  <c:v>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4-4F45-9660-6F75BBABAB77}"/>
            </c:ext>
          </c:extLst>
        </c:ser>
        <c:ser>
          <c:idx val="1"/>
          <c:order val="1"/>
          <c:tx>
            <c:strRef>
              <c:f>'кол-во обучающихся в конкурсах'!$C$1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4.0770596374306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E4-4F45-9660-6F75BBABAB77}"/>
                </c:ext>
              </c:extLst>
            </c:dLbl>
            <c:dLbl>
              <c:idx val="1"/>
              <c:layout>
                <c:manualLayout>
                  <c:x val="2.0833333333333332E-2"/>
                  <c:y val="-3.822243410091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E4-4F45-9660-6F75BBABAB77}"/>
                </c:ext>
              </c:extLst>
            </c:dLbl>
            <c:dLbl>
              <c:idx val="2"/>
              <c:layout>
                <c:manualLayout>
                  <c:x val="2.9513888888888888E-2"/>
                  <c:y val="-3.8222434100912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E4-4F45-9660-6F75BBABA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обучающихся в конкурсах'!$A$2:$A$4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обучающихся в конкурсах'!$C$2:$C$4</c:f>
              <c:numCache>
                <c:formatCode>General</c:formatCode>
                <c:ptCount val="3"/>
                <c:pt idx="0">
                  <c:v>1019</c:v>
                </c:pt>
                <c:pt idx="1">
                  <c:v>657</c:v>
                </c:pt>
                <c:pt idx="2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4-4F45-9660-6F75BBABAB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851816"/>
        <c:axId val="143848680"/>
        <c:axId val="0"/>
      </c:bar3DChart>
      <c:catAx>
        <c:axId val="14385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48680"/>
        <c:crosses val="autoZero"/>
        <c:auto val="1"/>
        <c:lblAlgn val="ctr"/>
        <c:lblOffset val="100"/>
        <c:noMultiLvlLbl val="0"/>
      </c:catAx>
      <c:valAx>
        <c:axId val="143848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85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педагогов в конкурс'!$A$2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1.3428592713282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BB-424F-870E-DFF99A464183}"/>
                </c:ext>
              </c:extLst>
            </c:dLbl>
            <c:dLbl>
              <c:idx val="4"/>
              <c:layout>
                <c:manualLayout>
                  <c:x val="-9.7381839406458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26-451A-8101-41026D574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в конкурс'!$B$1:$J$1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педагогов в конкурс'!$B$2:$J$2</c:f>
              <c:numCache>
                <c:formatCode>General</c:formatCode>
                <c:ptCount val="9"/>
                <c:pt idx="0">
                  <c:v>25</c:v>
                </c:pt>
                <c:pt idx="1">
                  <c:v>16</c:v>
                </c:pt>
                <c:pt idx="2">
                  <c:v>3</c:v>
                </c:pt>
                <c:pt idx="3">
                  <c:v>32</c:v>
                </c:pt>
                <c:pt idx="4">
                  <c:v>17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B-424F-870E-DFF99A464183}"/>
            </c:ext>
          </c:extLst>
        </c:ser>
        <c:ser>
          <c:idx val="1"/>
          <c:order val="1"/>
          <c:tx>
            <c:strRef>
              <c:f>'кол-во педагогов в конкурс'!$A$3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039057787646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BB-424F-870E-DFF99A464183}"/>
                </c:ext>
              </c:extLst>
            </c:dLbl>
            <c:dLbl>
              <c:idx val="1"/>
              <c:layout>
                <c:manualLayout>
                  <c:x val="9.76624924602342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BB-424F-870E-DFF99A464183}"/>
                </c:ext>
              </c:extLst>
            </c:dLbl>
            <c:dLbl>
              <c:idx val="5"/>
              <c:layout>
                <c:manualLayout>
                  <c:x val="-4.8831246230117246E-3"/>
                  <c:y val="-7.2487426000041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C-4F34-A680-BAB28CDBBD75}"/>
                </c:ext>
              </c:extLst>
            </c:dLbl>
            <c:dLbl>
              <c:idx val="6"/>
              <c:layout>
                <c:manualLayout>
                  <c:x val="-6.1039057787647451E-3"/>
                  <c:y val="-1.93299802666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EC-4F34-A680-BAB28CDBBD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C-4F34-A680-BAB28CDB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в конкурс'!$B$1:$J$1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педагогов в конкурс'!$B$3:$J$3</c:f>
              <c:numCache>
                <c:formatCode>General</c:formatCode>
                <c:ptCount val="9"/>
                <c:pt idx="0">
                  <c:v>9</c:v>
                </c:pt>
                <c:pt idx="1">
                  <c:v>14</c:v>
                </c:pt>
                <c:pt idx="2">
                  <c:v>8</c:v>
                </c:pt>
                <c:pt idx="3">
                  <c:v>33</c:v>
                </c:pt>
                <c:pt idx="4">
                  <c:v>22</c:v>
                </c:pt>
                <c:pt idx="5">
                  <c:v>11</c:v>
                </c:pt>
                <c:pt idx="6">
                  <c:v>24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B-424F-870E-DFF99A464183}"/>
            </c:ext>
          </c:extLst>
        </c:ser>
        <c:ser>
          <c:idx val="2"/>
          <c:order val="2"/>
          <c:tx>
            <c:strRef>
              <c:f>'кол-во педагогов в конкурс'!$A$4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07811557529289E-2"/>
                  <c:y val="-8.85947194351801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BB-424F-870E-DFF99A464183}"/>
                </c:ext>
              </c:extLst>
            </c:dLbl>
            <c:dLbl>
              <c:idx val="1"/>
              <c:layout>
                <c:manualLayout>
                  <c:x val="1.0987030401776381E-2"/>
                  <c:y val="-4.8324950666694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BB-424F-870E-DFF99A464183}"/>
                </c:ext>
              </c:extLst>
            </c:dLbl>
            <c:dLbl>
              <c:idx val="2"/>
              <c:layout>
                <c:manualLayout>
                  <c:x val="8.5454680902704739E-3"/>
                  <c:y val="1.208123766667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BB-424F-870E-DFF99A464183}"/>
                </c:ext>
              </c:extLst>
            </c:dLbl>
            <c:dLbl>
              <c:idx val="3"/>
              <c:layout>
                <c:manualLayout>
                  <c:x val="1.22078115575293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BB-424F-870E-DFF99A464183}"/>
                </c:ext>
              </c:extLst>
            </c:dLbl>
            <c:dLbl>
              <c:idx val="4"/>
              <c:layout>
                <c:manualLayout>
                  <c:x val="1.2207811557529312E-2"/>
                  <c:y val="-2.4162475333347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EC-4F34-A680-BAB28CDBBD75}"/>
                </c:ext>
              </c:extLst>
            </c:dLbl>
            <c:dLbl>
              <c:idx val="5"/>
              <c:layout>
                <c:manualLayout>
                  <c:x val="1.0987030401776291E-2"/>
                  <c:y val="-2.4162475333347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EC-4F34-A680-BAB28CDB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педагогов в конкурс'!$B$1:$J$1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педагогов в конкурс'!$B$4:$J$4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22</c:v>
                </c:pt>
                <c:pt idx="4">
                  <c:v>19</c:v>
                </c:pt>
                <c:pt idx="5">
                  <c:v>11</c:v>
                </c:pt>
                <c:pt idx="6">
                  <c:v>38</c:v>
                </c:pt>
                <c:pt idx="7">
                  <c:v>15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B-424F-870E-DFF99A464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852208"/>
        <c:axId val="143853384"/>
        <c:axId val="0"/>
      </c:bar3DChart>
      <c:catAx>
        <c:axId val="14385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3384"/>
        <c:crosses val="autoZero"/>
        <c:auto val="1"/>
        <c:lblAlgn val="ctr"/>
        <c:lblOffset val="100"/>
        <c:noMultiLvlLbl val="0"/>
      </c:catAx>
      <c:valAx>
        <c:axId val="143853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85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63227211998369"/>
          <c:y val="4.0765673673127938E-2"/>
          <c:w val="0.83225859513361278"/>
          <c:h val="0.52377643719370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'кол-во победит педагогов'!$A$2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-9.9967215476184385E-3"/>
                  <c:y val="-6.7239870384120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C-4363-AC93-1D59095C4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 педагогов'!$B$1:$J$1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 педагогов'!$B$2:$J$2</c:f>
              <c:numCache>
                <c:formatCode>General</c:formatCode>
                <c:ptCount val="9"/>
                <c:pt idx="0">
                  <c:v>11</c:v>
                </c:pt>
                <c:pt idx="1">
                  <c:v>12</c:v>
                </c:pt>
                <c:pt idx="2">
                  <c:v>1</c:v>
                </c:pt>
                <c:pt idx="3">
                  <c:v>23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C-4363-AC93-1D59095C4806}"/>
            </c:ext>
          </c:extLst>
        </c:ser>
        <c:ser>
          <c:idx val="1"/>
          <c:order val="1"/>
          <c:tx>
            <c:strRef>
              <c:f>'кол-во победит педагогов'!$A$3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8.7471313541661114E-3"/>
                  <c:y val="-8.965316051215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C-4363-AC93-1D59095C4806}"/>
                </c:ext>
              </c:extLst>
            </c:dLbl>
            <c:dLbl>
              <c:idx val="3"/>
              <c:layout>
                <c:manualLayout>
                  <c:x val="7.4976140914872263E-3"/>
                  <c:y val="-1.69418584059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C-4363-AC93-1D59095C4806}"/>
                </c:ext>
              </c:extLst>
            </c:dLbl>
            <c:dLbl>
              <c:idx val="4"/>
              <c:layout>
                <c:manualLayout>
                  <c:x val="-4.9983607738092193E-3"/>
                  <c:y val="-2.2413290128040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BC-4363-AC93-1D59095C4806}"/>
                </c:ext>
              </c:extLst>
            </c:dLbl>
            <c:dLbl>
              <c:idx val="6"/>
              <c:layout>
                <c:manualLayout>
                  <c:x val="-1.249590193452314E-2"/>
                  <c:y val="-2.05452786098915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BC-4363-AC93-1D59095C4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 педагогов'!$B$1:$J$1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 педагогов'!$B$3:$J$3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  <c:pt idx="4">
                  <c:v>14</c:v>
                </c:pt>
                <c:pt idx="5">
                  <c:v>7</c:v>
                </c:pt>
                <c:pt idx="6">
                  <c:v>18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BC-4363-AC93-1D59095C4806}"/>
            </c:ext>
          </c:extLst>
        </c:ser>
        <c:ser>
          <c:idx val="2"/>
          <c:order val="2"/>
          <c:tx>
            <c:strRef>
              <c:f>'кол-во победит педагогов'!$A$4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9967215476184836E-3"/>
                  <c:y val="-6.7239870384120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BC-4363-AC93-1D59095C4806}"/>
                </c:ext>
              </c:extLst>
            </c:dLbl>
            <c:dLbl>
              <c:idx val="2"/>
              <c:layout>
                <c:manualLayout>
                  <c:x val="9.9967215476184385E-3"/>
                  <c:y val="-6.7239870384120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BC-4363-AC93-1D59095C4806}"/>
                </c:ext>
              </c:extLst>
            </c:dLbl>
            <c:dLbl>
              <c:idx val="3"/>
              <c:layout>
                <c:manualLayout>
                  <c:x val="1.3551009861520497E-2"/>
                  <c:y val="-2.272378886754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BC-4363-AC93-1D59095C4806}"/>
                </c:ext>
              </c:extLst>
            </c:dLbl>
            <c:dLbl>
              <c:idx val="4"/>
              <c:layout>
                <c:manualLayout>
                  <c:x val="1.2495901934523048E-2"/>
                  <c:y val="-2.241329012803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BC-4363-AC93-1D59095C4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победит педагогов'!$B$1:$J$1</c:f>
              <c:strCache>
                <c:ptCount val="9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победит педагогов'!$B$4:$J$4</c:f>
              <c:numCache>
                <c:formatCode>General</c:formatCode>
                <c:ptCount val="9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12</c:v>
                </c:pt>
                <c:pt idx="4">
                  <c:v>15</c:v>
                </c:pt>
                <c:pt idx="5">
                  <c:v>7</c:v>
                </c:pt>
                <c:pt idx="6">
                  <c:v>20</c:v>
                </c:pt>
                <c:pt idx="7">
                  <c:v>11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BC-4363-AC93-1D59095C4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852992"/>
        <c:axId val="143852600"/>
        <c:axId val="0"/>
      </c:bar3DChart>
      <c:catAx>
        <c:axId val="1438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2600"/>
        <c:crosses val="autoZero"/>
        <c:auto val="1"/>
        <c:lblAlgn val="ctr"/>
        <c:lblOffset val="100"/>
        <c:noMultiLvlLbl val="0"/>
      </c:catAx>
      <c:valAx>
        <c:axId val="14385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85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'педагоги участ и побед в конк'!$B$1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46725880996941E-3"/>
                  <c:y val="-5.7705549687700211E-2"/>
                </c:manualLayout>
              </c:layout>
              <c:tx>
                <c:rich>
                  <a:bodyPr/>
                  <a:lstStyle/>
                  <a:p>
                    <a:fld id="{A0D658E2-CCB5-4CD7-B83B-D19B080999B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64-4266-90E6-6A7F4693E8BF}"/>
                </c:ext>
              </c:extLst>
            </c:dLbl>
            <c:dLbl>
              <c:idx val="1"/>
              <c:layout>
                <c:manualLayout>
                  <c:x val="6.8186903523987765E-3"/>
                  <c:y val="-4.1967672500145603E-2"/>
                </c:manualLayout>
              </c:layout>
              <c:tx>
                <c:rich>
                  <a:bodyPr/>
                  <a:lstStyle/>
                  <a:p>
                    <a:fld id="{82170B00-0CC1-4088-B25A-F0954B49B6D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(42%)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64-4266-90E6-6A7F4693E8BF}"/>
                </c:ext>
              </c:extLst>
            </c:dLbl>
            <c:dLbl>
              <c:idx val="2"/>
              <c:layout>
                <c:manualLayout>
                  <c:x val="0"/>
                  <c:y val="-3.9344692968886527E-2"/>
                </c:manualLayout>
              </c:layout>
              <c:tx>
                <c:rich>
                  <a:bodyPr/>
                  <a:lstStyle/>
                  <a:p>
                    <a:fld id="{697169D5-EDA7-462A-945C-CB6C4D077C7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(39%)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64-4266-90E6-6A7F4693E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'педагоги участ и побед в конк'!$A$2:$A$4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'педагоги участ и побед в конк'!$B$2:$B$4</c:f>
              <c:numCache>
                <c:formatCode>General</c:formatCode>
                <c:ptCount val="3"/>
                <c:pt idx="0">
                  <c:v>108</c:v>
                </c:pt>
                <c:pt idx="1">
                  <c:v>126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4-4266-90E6-6A7F4693E8BF}"/>
            </c:ext>
          </c:extLst>
        </c:ser>
        <c:ser>
          <c:idx val="1"/>
          <c:order val="1"/>
          <c:tx>
            <c:strRef>
              <c:f>'педагоги участ и побед в конк'!$C$1</c:f>
              <c:strCache>
                <c:ptCount val="1"/>
                <c:pt idx="0">
                  <c:v>кол-во победителей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730832466791433E-2"/>
                  <c:y val="-5.2459590625182059E-2"/>
                </c:manualLayout>
              </c:layout>
              <c:tx>
                <c:rich>
                  <a:bodyPr/>
                  <a:lstStyle/>
                  <a:p>
                    <a:fld id="{3795B224-23B7-49B1-A93C-4557CCD7611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64-4266-90E6-6A7F4693E8BF}"/>
                </c:ext>
              </c:extLst>
            </c:dLbl>
            <c:dLbl>
              <c:idx val="1"/>
              <c:layout>
                <c:manualLayout>
                  <c:x val="4.2616814702492352E-2"/>
                  <c:y val="-4.4590652031404755E-2"/>
                </c:manualLayout>
              </c:layout>
              <c:tx>
                <c:rich>
                  <a:bodyPr/>
                  <a:lstStyle/>
                  <a:p>
                    <a:fld id="{9FDBD6C9-F75D-4E7B-A8D7-F0D06E379BE2}" type="VALUE">
                      <a:rPr lang="en-US" smtClean="0"/>
                      <a:pPr/>
                      <a:t>[ЗНАЧЕНИЕ]</a:t>
                    </a:fld>
                    <a:r>
                      <a:rPr lang="en-US" sz="1400" dirty="0" smtClean="0"/>
                      <a:t>(55%)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764-4266-90E6-6A7F4693E8BF}"/>
                </c:ext>
              </c:extLst>
            </c:dLbl>
            <c:dLbl>
              <c:idx val="2"/>
              <c:layout>
                <c:manualLayout>
                  <c:x val="4.9435505054891006E-2"/>
                  <c:y val="-1.3114897656295503E-2"/>
                </c:manualLayout>
              </c:layout>
              <c:tx>
                <c:rich>
                  <a:bodyPr/>
                  <a:lstStyle/>
                  <a:p>
                    <a:fld id="{B123067A-A0E3-4910-BB96-03D9CCA3A334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(64%)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64-4266-90E6-6A7F4693E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'педагоги участ и побед в конк'!$A$2:$A$4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'педагоги участ и побед в конк'!$C$2:$C$4</c:f>
              <c:numCache>
                <c:formatCode>General</c:formatCode>
                <c:ptCount val="3"/>
                <c:pt idx="0">
                  <c:v>66</c:v>
                </c:pt>
                <c:pt idx="1">
                  <c:v>69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4-4266-90E6-6A7F4693E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854168"/>
        <c:axId val="143849072"/>
        <c:axId val="0"/>
      </c:bar3DChart>
      <c:catAx>
        <c:axId val="14385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49072"/>
        <c:crosses val="autoZero"/>
        <c:auto val="1"/>
        <c:lblAlgn val="ctr"/>
        <c:lblOffset val="100"/>
        <c:noMultiLvlLbl val="0"/>
      </c:catAx>
      <c:valAx>
        <c:axId val="14384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85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solidFill>
            <a:schemeClr val="tx2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3821218613802E-2"/>
          <c:y val="8.3381655621132464E-2"/>
          <c:w val="0.9534257029109936"/>
          <c:h val="0.69671273836439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'Кол-во компьютер в ОУ'!$B$18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rgbClr val="B815FF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E43-44F9-AC10-CA0CDF1B64FE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E43-44F9-AC10-CA0CDF1B64FE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E43-44F9-AC10-CA0CDF1B64FE}"/>
              </c:ext>
            </c:extLst>
          </c:dPt>
          <c:dLbls>
            <c:dLbl>
              <c:idx val="0"/>
              <c:layout>
                <c:manualLayout>
                  <c:x val="4.7867710233004557E-3"/>
                  <c:y val="-6.3797329131293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43-44F9-AC10-CA0CDF1B64FE}"/>
                </c:ext>
              </c:extLst>
            </c:dLbl>
            <c:dLbl>
              <c:idx val="1"/>
              <c:layout>
                <c:manualLayout>
                  <c:x val="-8.7756454990451756E-17"/>
                  <c:y val="-2.3504279153634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43-44F9-AC10-CA0CDF1B64FE}"/>
                </c:ext>
              </c:extLst>
            </c:dLbl>
            <c:dLbl>
              <c:idx val="2"/>
              <c:layout>
                <c:manualLayout>
                  <c:x val="2.1540469604851963E-2"/>
                  <c:y val="-4.3650804142463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43-44F9-AC10-CA0CDF1B6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компьютер в ОУ'!$A$19:$A$21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компьютер в ОУ'!$B$19:$B$21</c:f>
              <c:numCache>
                <c:formatCode>General</c:formatCode>
                <c:ptCount val="3"/>
                <c:pt idx="0">
                  <c:v>656</c:v>
                </c:pt>
                <c:pt idx="1">
                  <c:v>709</c:v>
                </c:pt>
                <c:pt idx="2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3-44F9-AC10-CA0CDF1B6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028256"/>
        <c:axId val="144024728"/>
        <c:axId val="0"/>
      </c:bar3DChart>
      <c:catAx>
        <c:axId val="1440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4728"/>
        <c:crosses val="autoZero"/>
        <c:auto val="1"/>
        <c:lblAlgn val="ctr"/>
        <c:lblOffset val="100"/>
        <c:noMultiLvlLbl val="0"/>
      </c:catAx>
      <c:valAx>
        <c:axId val="144024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0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АРМ!$A$2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9315603365580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98-49CD-80FF-AFB7BC6E79BA}"/>
                </c:ext>
              </c:extLst>
            </c:dLbl>
            <c:dLbl>
              <c:idx val="1"/>
              <c:layout>
                <c:manualLayout>
                  <c:x val="-1.2759371909368697E-2"/>
                  <c:y val="-4.436079155719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098-49CD-80FF-AFB7BC6E79BA}"/>
                </c:ext>
              </c:extLst>
            </c:dLbl>
            <c:dLbl>
              <c:idx val="2"/>
              <c:layout>
                <c:manualLayout>
                  <c:x val="-6.3796859546843372E-3"/>
                  <c:y val="-2.2180395778599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98-49CD-80FF-AFB7BC6E79BA}"/>
                </c:ext>
              </c:extLst>
            </c:dLbl>
            <c:dLbl>
              <c:idx val="3"/>
              <c:layout>
                <c:manualLayout>
                  <c:x val="-1.4035309100305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98-49CD-80FF-AFB7BC6E79BA}"/>
                </c:ext>
              </c:extLst>
            </c:dLbl>
            <c:dLbl>
              <c:idx val="4"/>
              <c:layout>
                <c:manualLayout>
                  <c:x val="-5.1037487637474697E-3"/>
                  <c:y val="2.2180395778599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098-49CD-80FF-AFB7BC6E79BA}"/>
                </c:ext>
              </c:extLst>
            </c:dLbl>
            <c:dLbl>
              <c:idx val="5"/>
              <c:layout>
                <c:manualLayout>
                  <c:x val="-2.5518743818737349E-3"/>
                  <c:y val="-2.439843535645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098-49CD-80FF-AFB7BC6E79BA}"/>
                </c:ext>
              </c:extLst>
            </c:dLbl>
            <c:dLbl>
              <c:idx val="6"/>
              <c:layout>
                <c:manualLayout>
                  <c:x val="-1.40353091003056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098-49CD-80FF-AFB7BC6E79BA}"/>
                </c:ext>
              </c:extLst>
            </c:dLbl>
            <c:dLbl>
              <c:idx val="7"/>
              <c:layout>
                <c:manualLayout>
                  <c:x val="-1.7863120673116236E-2"/>
                  <c:y val="-8.13271783563591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098-49CD-80FF-AFB7BC6E79BA}"/>
                </c:ext>
              </c:extLst>
            </c:dLbl>
            <c:dLbl>
              <c:idx val="8"/>
              <c:layout>
                <c:manualLayout>
                  <c:x val="-8.9315603365580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098-49CD-80FF-AFB7BC6E7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АРМ!$B$1:$J$1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АРМ!$B$2:$J$2</c:f>
              <c:numCache>
                <c:formatCode>General</c:formatCode>
                <c:ptCount val="9"/>
                <c:pt idx="0">
                  <c:v>27</c:v>
                </c:pt>
                <c:pt idx="1">
                  <c:v>32</c:v>
                </c:pt>
                <c:pt idx="2">
                  <c:v>36</c:v>
                </c:pt>
                <c:pt idx="3">
                  <c:v>43</c:v>
                </c:pt>
                <c:pt idx="4">
                  <c:v>44</c:v>
                </c:pt>
                <c:pt idx="5">
                  <c:v>18</c:v>
                </c:pt>
                <c:pt idx="6">
                  <c:v>40</c:v>
                </c:pt>
                <c:pt idx="7">
                  <c:v>10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8-49CD-80FF-AFB7BC6E79BA}"/>
            </c:ext>
          </c:extLst>
        </c:ser>
        <c:ser>
          <c:idx val="1"/>
          <c:order val="1"/>
          <c:tx>
            <c:strRef>
              <c:f>АРМ!$A$3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18743818737349E-3"/>
                  <c:y val="-4.4360791557198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98-49CD-80FF-AFB7BC6E79BA}"/>
                </c:ext>
              </c:extLst>
            </c:dLbl>
            <c:dLbl>
              <c:idx val="2"/>
              <c:layout>
                <c:manualLayout>
                  <c:x val="-6.379685954684384E-3"/>
                  <c:y val="-2.03317945890897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098-49CD-80FF-AFB7BC6E79BA}"/>
                </c:ext>
              </c:extLst>
            </c:dLbl>
            <c:dLbl>
              <c:idx val="4"/>
              <c:layout>
                <c:manualLayout>
                  <c:x val="2.5518743818736412E-3"/>
                  <c:y val="-2.2180395778599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098-49CD-80FF-AFB7BC6E79BA}"/>
                </c:ext>
              </c:extLst>
            </c:dLbl>
            <c:dLbl>
              <c:idx val="5"/>
              <c:layout>
                <c:manualLayout>
                  <c:x val="6.3796859546843372E-3"/>
                  <c:y val="-1.552627704501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A3-486B-9E10-12B3B396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АРМ!$B$1:$J$1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АРМ!$B$3:$J$3</c:f>
              <c:numCache>
                <c:formatCode>General</c:formatCode>
                <c:ptCount val="9"/>
                <c:pt idx="0">
                  <c:v>26</c:v>
                </c:pt>
                <c:pt idx="1">
                  <c:v>33</c:v>
                </c:pt>
                <c:pt idx="2">
                  <c:v>39</c:v>
                </c:pt>
                <c:pt idx="3">
                  <c:v>43</c:v>
                </c:pt>
                <c:pt idx="4">
                  <c:v>45</c:v>
                </c:pt>
                <c:pt idx="5">
                  <c:v>17</c:v>
                </c:pt>
                <c:pt idx="6">
                  <c:v>40</c:v>
                </c:pt>
                <c:pt idx="7">
                  <c:v>10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8-49CD-80FF-AFB7BC6E79BA}"/>
            </c:ext>
          </c:extLst>
        </c:ser>
        <c:ser>
          <c:idx val="2"/>
          <c:order val="2"/>
          <c:tx>
            <c:strRef>
              <c:f>АРМ!$A$4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83434718431806E-2"/>
                  <c:y val="-2.2180395778599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98-49CD-80FF-AFB7BC6E79BA}"/>
                </c:ext>
              </c:extLst>
            </c:dLbl>
            <c:dLbl>
              <c:idx val="1"/>
              <c:layout>
                <c:manualLayout>
                  <c:x val="1.1483434718431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98-49CD-80FF-AFB7BC6E79BA}"/>
                </c:ext>
              </c:extLst>
            </c:dLbl>
            <c:dLbl>
              <c:idx val="2"/>
              <c:layout>
                <c:manualLayout>
                  <c:x val="7.6556231456212515E-3"/>
                  <c:y val="-2.03317945890897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A3-486B-9E10-12B3B3965D38}"/>
                </c:ext>
              </c:extLst>
            </c:dLbl>
            <c:dLbl>
              <c:idx val="3"/>
              <c:layout>
                <c:manualLayout>
                  <c:x val="1.5311246291242409E-2"/>
                  <c:y val="-1.996235620073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098-49CD-80FF-AFB7BC6E79BA}"/>
                </c:ext>
              </c:extLst>
            </c:dLbl>
            <c:dLbl>
              <c:idx val="4"/>
              <c:layout>
                <c:manualLayout>
                  <c:x val="2.1690932245926747E-2"/>
                  <c:y val="-4.436079155719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098-49CD-80FF-AFB7BC6E79BA}"/>
                </c:ext>
              </c:extLst>
            </c:dLbl>
            <c:dLbl>
              <c:idx val="5"/>
              <c:layout>
                <c:manualLayout>
                  <c:x val="1.0207497527494939E-2"/>
                  <c:y val="-6.6541187335797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098-49CD-80FF-AFB7BC6E79BA}"/>
                </c:ext>
              </c:extLst>
            </c:dLbl>
            <c:dLbl>
              <c:idx val="6"/>
              <c:layout>
                <c:manualLayout>
                  <c:x val="1.1483434718431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098-49CD-80FF-AFB7BC6E79BA}"/>
                </c:ext>
              </c:extLst>
            </c:dLbl>
            <c:dLbl>
              <c:idx val="7"/>
              <c:layout>
                <c:manualLayout>
                  <c:x val="2.0414995054989785E-2"/>
                  <c:y val="-2.2180395778599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098-49CD-80FF-AFB7BC6E79BA}"/>
                </c:ext>
              </c:extLst>
            </c:dLbl>
            <c:dLbl>
              <c:idx val="8"/>
              <c:layout>
                <c:manualLayout>
                  <c:x val="1.1483434718431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098-49CD-80FF-AFB7BC6E7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АРМ!$B$1:$J$1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АРМ!$B$4:$J$4</c:f>
              <c:numCache>
                <c:formatCode>General</c:formatCode>
                <c:ptCount val="9"/>
                <c:pt idx="0">
                  <c:v>28</c:v>
                </c:pt>
                <c:pt idx="1">
                  <c:v>34</c:v>
                </c:pt>
                <c:pt idx="2">
                  <c:v>39</c:v>
                </c:pt>
                <c:pt idx="3">
                  <c:v>46</c:v>
                </c:pt>
                <c:pt idx="4">
                  <c:v>45</c:v>
                </c:pt>
                <c:pt idx="5">
                  <c:v>20</c:v>
                </c:pt>
                <c:pt idx="6">
                  <c:v>40</c:v>
                </c:pt>
                <c:pt idx="7">
                  <c:v>11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98-49CD-80FF-AFB7BC6E7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027472"/>
        <c:axId val="144024336"/>
        <c:axId val="0"/>
      </c:bar3DChart>
      <c:catAx>
        <c:axId val="14402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4336"/>
        <c:crosses val="autoZero"/>
        <c:auto val="1"/>
        <c:lblAlgn val="ctr"/>
        <c:lblOffset val="100"/>
        <c:noMultiLvlLbl val="0"/>
      </c:catAx>
      <c:valAx>
        <c:axId val="1440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35635421872871E-2"/>
          <c:y val="2.7490984255950705E-2"/>
          <c:w val="0.96032872915625422"/>
          <c:h val="0.867047932705533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АРМ!$B$24</c:f>
              <c:strCache>
                <c:ptCount val="1"/>
                <c:pt idx="0">
                  <c:v>Всего 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354-4EBF-9061-826F0E5D64B6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354-4EBF-9061-826F0E5D64B6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354-4EBF-9061-826F0E5D64B6}"/>
              </c:ext>
            </c:extLst>
          </c:dPt>
          <c:dLbls>
            <c:dLbl>
              <c:idx val="0"/>
              <c:layout>
                <c:manualLayout>
                  <c:x val="7.2129583352264649E-3"/>
                  <c:y val="-5.4981968511901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54-4EBF-9061-826F0E5D64B6}"/>
                </c:ext>
              </c:extLst>
            </c:dLbl>
            <c:dLbl>
              <c:idx val="1"/>
              <c:layout>
                <c:manualLayout>
                  <c:x val="1.6229156254259556E-2"/>
                  <c:y val="-3.4988525416664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54-4EBF-9061-826F0E5D64B6}"/>
                </c:ext>
              </c:extLst>
            </c:dLbl>
            <c:dLbl>
              <c:idx val="2"/>
              <c:layout>
                <c:manualLayout>
                  <c:x val="5.0490708346585485E-2"/>
                  <c:y val="-5.24827881249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54-4EBF-9061-826F0E5D6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АРМ!$A$25:$A$27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АРМ!$B$25:$B$27</c:f>
              <c:numCache>
                <c:formatCode>General</c:formatCode>
                <c:ptCount val="3"/>
                <c:pt idx="0">
                  <c:v>255</c:v>
                </c:pt>
                <c:pt idx="1">
                  <c:v>258</c:v>
                </c:pt>
                <c:pt idx="2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4-4EBF-9061-826F0E5D64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025512"/>
        <c:axId val="144027080"/>
        <c:axId val="0"/>
      </c:bar3DChart>
      <c:catAx>
        <c:axId val="144025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7080"/>
        <c:crosses val="autoZero"/>
        <c:auto val="1"/>
        <c:lblAlgn val="ctr"/>
        <c:lblOffset val="100"/>
        <c:noMultiLvlLbl val="0"/>
      </c:catAx>
      <c:valAx>
        <c:axId val="144027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402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'на 1 АРМ'!$A$2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1.4841849574932979E-2"/>
                  <c:y val="-4.3026052783141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C4-44B9-9411-07D276F95280}"/>
                </c:ext>
              </c:extLst>
            </c:dLbl>
            <c:dLbl>
              <c:idx val="6"/>
              <c:layout>
                <c:manualLayout>
                  <c:x val="-9.069914408256027E-17"/>
                  <c:y val="-1.909233247417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F6-46A6-A3EF-A676C8033ABE}"/>
                </c:ext>
              </c:extLst>
            </c:dLbl>
            <c:dLbl>
              <c:idx val="9"/>
              <c:layout>
                <c:manualLayout>
                  <c:x val="-3.7104623937332334E-3"/>
                  <c:y val="-2.3865415592723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EF6-46A6-A3EF-A676C8033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 1 АРМ'!$B$1:$K$1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 </c:v>
                </c:pt>
              </c:strCache>
            </c:strRef>
          </c:cat>
          <c:val>
            <c:numRef>
              <c:f>'на 1 АРМ'!$B$2:$K$2</c:f>
              <c:numCache>
                <c:formatCode>General</c:formatCode>
                <c:ptCount val="10"/>
                <c:pt idx="0">
                  <c:v>1.3</c:v>
                </c:pt>
                <c:pt idx="1">
                  <c:v>0.9</c:v>
                </c:pt>
                <c:pt idx="2">
                  <c:v>1.1000000000000001</c:v>
                </c:pt>
                <c:pt idx="3">
                  <c:v>1.4</c:v>
                </c:pt>
                <c:pt idx="4">
                  <c:v>1.4</c:v>
                </c:pt>
                <c:pt idx="5">
                  <c:v>1</c:v>
                </c:pt>
                <c:pt idx="6">
                  <c:v>1.2</c:v>
                </c:pt>
                <c:pt idx="7">
                  <c:v>2.4</c:v>
                </c:pt>
                <c:pt idx="8">
                  <c:v>1.4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6-46A6-A3EF-A676C8033ABE}"/>
            </c:ext>
          </c:extLst>
        </c:ser>
        <c:ser>
          <c:idx val="1"/>
          <c:order val="1"/>
          <c:tx>
            <c:strRef>
              <c:f>'на 1 АРМ'!$A$3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04623937332334E-3"/>
                  <c:y val="-2.386541559272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F6-46A6-A3EF-A676C8033ABE}"/>
                </c:ext>
              </c:extLst>
            </c:dLbl>
            <c:dLbl>
              <c:idx val="2"/>
              <c:layout>
                <c:manualLayout>
                  <c:x val="1.1131387181199701E-2"/>
                  <c:y val="-1.193270779636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F6-46A6-A3EF-A676C8033ABE}"/>
                </c:ext>
              </c:extLst>
            </c:dLbl>
            <c:dLbl>
              <c:idx val="4"/>
              <c:layout>
                <c:manualLayout>
                  <c:x val="1.3605028777021856E-2"/>
                  <c:y val="-1.4084087136226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F6-46A6-A3EF-A676C8033ABE}"/>
                </c:ext>
              </c:extLst>
            </c:dLbl>
            <c:dLbl>
              <c:idx val="6"/>
              <c:layout>
                <c:manualLayout>
                  <c:x val="7.4209247874663766E-3"/>
                  <c:y val="4.37527564844156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EF6-46A6-A3EF-A676C8033ABE}"/>
                </c:ext>
              </c:extLst>
            </c:dLbl>
            <c:dLbl>
              <c:idx val="7"/>
              <c:layout>
                <c:manualLayout>
                  <c:x val="1.7315491170755089E-2"/>
                  <c:y val="-8.605210556628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EF6-46A6-A3EF-A676C8033ABE}"/>
                </c:ext>
              </c:extLst>
            </c:dLbl>
            <c:dLbl>
              <c:idx val="9"/>
              <c:layout>
                <c:manualLayout>
                  <c:x val="0"/>
                  <c:y val="-1.267252769590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EF6-46A6-A3EF-A676C8033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 1 АРМ'!$B$1:$K$1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 </c:v>
                </c:pt>
              </c:strCache>
            </c:strRef>
          </c:cat>
          <c:val>
            <c:numRef>
              <c:f>'на 1 АРМ'!$B$3:$K$3</c:f>
              <c:numCache>
                <c:formatCode>General</c:formatCode>
                <c:ptCount val="10"/>
                <c:pt idx="0">
                  <c:v>1.2</c:v>
                </c:pt>
                <c:pt idx="1">
                  <c:v>1</c:v>
                </c:pt>
                <c:pt idx="2">
                  <c:v>1.1000000000000001</c:v>
                </c:pt>
                <c:pt idx="3">
                  <c:v>2.2999999999999998</c:v>
                </c:pt>
                <c:pt idx="4">
                  <c:v>1.3</c:v>
                </c:pt>
                <c:pt idx="5">
                  <c:v>1</c:v>
                </c:pt>
                <c:pt idx="6">
                  <c:v>1.2</c:v>
                </c:pt>
                <c:pt idx="7">
                  <c:v>2.2000000000000002</c:v>
                </c:pt>
                <c:pt idx="8">
                  <c:v>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6-46A6-A3EF-A676C8033ABE}"/>
            </c:ext>
          </c:extLst>
        </c:ser>
        <c:ser>
          <c:idx val="2"/>
          <c:order val="2"/>
          <c:tx>
            <c:strRef>
              <c:f>'на 1 АРМ'!$A$4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36415958221535E-2"/>
                  <c:y val="-1.9092332474178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F6-46A6-A3EF-A676C8033ABE}"/>
                </c:ext>
              </c:extLst>
            </c:dLbl>
            <c:dLbl>
              <c:idx val="1"/>
              <c:layout>
                <c:manualLayout>
                  <c:x val="4.9472831916442883E-3"/>
                  <c:y val="-7.1596246778168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F6-46A6-A3EF-A676C8033ABE}"/>
                </c:ext>
              </c:extLst>
            </c:dLbl>
            <c:dLbl>
              <c:idx val="2"/>
              <c:layout>
                <c:manualLayout>
                  <c:x val="1.2368207979110733E-2"/>
                  <c:y val="-4.773083118544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F6-46A6-A3EF-A676C8033ABE}"/>
                </c:ext>
              </c:extLst>
            </c:dLbl>
            <c:dLbl>
              <c:idx val="3"/>
              <c:layout>
                <c:manualLayout>
                  <c:x val="1.3605028777021811E-2"/>
                  <c:y val="-4.773083118544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F6-46A6-A3EF-A676C8033ABE}"/>
                </c:ext>
              </c:extLst>
            </c:dLbl>
            <c:dLbl>
              <c:idx val="6"/>
              <c:layout>
                <c:manualLayout>
                  <c:x val="1.3605028777021856E-2"/>
                  <c:y val="-2.198343327573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F6-46A6-A3EF-A676C8033ABE}"/>
                </c:ext>
              </c:extLst>
            </c:dLbl>
            <c:dLbl>
              <c:idx val="7"/>
              <c:layout>
                <c:manualLayout>
                  <c:x val="2.5973236756132546E-2"/>
                  <c:y val="-7.1596029406782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EF6-46A6-A3EF-A676C8033ABE}"/>
                </c:ext>
              </c:extLst>
            </c:dLbl>
            <c:dLbl>
              <c:idx val="9"/>
              <c:layout>
                <c:manualLayout>
                  <c:x val="1.4841849574932934E-2"/>
                  <c:y val="-4.3026052783142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4C-491F-B332-A41CA4FAA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'на 1 АРМ'!$B$1:$K$1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 </c:v>
                </c:pt>
              </c:strCache>
            </c:strRef>
          </c:cat>
          <c:val>
            <c:numRef>
              <c:f>'на 1 АРМ'!$B$4:$K$4</c:f>
              <c:numCache>
                <c:formatCode>General</c:formatCode>
                <c:ptCount val="10"/>
                <c:pt idx="0">
                  <c:v>1.4</c:v>
                </c:pt>
                <c:pt idx="1">
                  <c:v>1</c:v>
                </c:pt>
                <c:pt idx="2">
                  <c:v>1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2.2000000000000002</c:v>
                </c:pt>
                <c:pt idx="8">
                  <c:v>2</c:v>
                </c:pt>
                <c:pt idx="9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6-46A6-A3EF-A676C8033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029432"/>
        <c:axId val="144027864"/>
        <c:axId val="0"/>
      </c:bar3DChart>
      <c:catAx>
        <c:axId val="14402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7864"/>
        <c:crosses val="autoZero"/>
        <c:auto val="1"/>
        <c:lblAlgn val="ctr"/>
        <c:lblOffset val="100"/>
        <c:noMultiLvlLbl val="0"/>
      </c:catAx>
      <c:valAx>
        <c:axId val="144027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02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'Пед имеющие свой сайт'!$A$2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4.0279980754415988E-3"/>
                  <c:y val="-4.251410999792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48-4D49-BE1E-51C61D21E54F}"/>
                </c:ext>
              </c:extLst>
            </c:dLbl>
            <c:dLbl>
              <c:idx val="6"/>
              <c:layout>
                <c:manualLayout>
                  <c:x val="-2.6853320502943662E-3"/>
                  <c:y val="-2.750912999865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48-4D49-BE1E-51C61D21E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'Пед имеющие свой сайт'!$B$1:$K$1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</c:v>
                </c:pt>
              </c:strCache>
            </c:strRef>
          </c:cat>
          <c:val>
            <c:numRef>
              <c:f>'Пед имеющие свой сайт'!$B$2:$K$2</c:f>
              <c:numCache>
                <c:formatCode>General</c:formatCode>
                <c:ptCount val="10"/>
                <c:pt idx="0">
                  <c:v>17</c:v>
                </c:pt>
                <c:pt idx="1">
                  <c:v>45</c:v>
                </c:pt>
                <c:pt idx="2">
                  <c:v>35</c:v>
                </c:pt>
                <c:pt idx="3">
                  <c:v>32</c:v>
                </c:pt>
                <c:pt idx="4">
                  <c:v>42</c:v>
                </c:pt>
                <c:pt idx="5">
                  <c:v>4</c:v>
                </c:pt>
                <c:pt idx="6">
                  <c:v>80</c:v>
                </c:pt>
                <c:pt idx="7">
                  <c:v>0</c:v>
                </c:pt>
                <c:pt idx="8">
                  <c:v>43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8-4D49-BE1E-51C61D21E54F}"/>
            </c:ext>
          </c:extLst>
        </c:ser>
        <c:ser>
          <c:idx val="1"/>
          <c:order val="1"/>
          <c:tx>
            <c:strRef>
              <c:f>'Пед имеющие свой сайт'!$A$3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5.3706641005887325E-3"/>
                  <c:y val="-1.250414999938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48-4D49-BE1E-51C61D21E54F}"/>
                </c:ext>
              </c:extLst>
            </c:dLbl>
            <c:dLbl>
              <c:idx val="3"/>
              <c:layout>
                <c:manualLayout>
                  <c:x val="0"/>
                  <c:y val="-1.750580999914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48-4D49-BE1E-51C61D21E54F}"/>
                </c:ext>
              </c:extLst>
            </c:dLbl>
            <c:dLbl>
              <c:idx val="6"/>
              <c:layout>
                <c:manualLayout>
                  <c:x val="1.3426660251471831E-3"/>
                  <c:y val="-5.001659999755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48-4D49-BE1E-51C61D21E54F}"/>
                </c:ext>
              </c:extLst>
            </c:dLbl>
            <c:dLbl>
              <c:idx val="8"/>
              <c:layout>
                <c:manualLayout>
                  <c:x val="0"/>
                  <c:y val="-3.000995999853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48-4D49-BE1E-51C61D21E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'Пед имеющие свой сайт'!$B$1:$K$1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</c:v>
                </c:pt>
              </c:strCache>
            </c:strRef>
          </c:cat>
          <c:val>
            <c:numRef>
              <c:f>'Пед имеющие свой сайт'!$B$3:$K$3</c:f>
              <c:numCache>
                <c:formatCode>General</c:formatCode>
                <c:ptCount val="10"/>
                <c:pt idx="0">
                  <c:v>28</c:v>
                </c:pt>
                <c:pt idx="1">
                  <c:v>38</c:v>
                </c:pt>
                <c:pt idx="2">
                  <c:v>56</c:v>
                </c:pt>
                <c:pt idx="3">
                  <c:v>36</c:v>
                </c:pt>
                <c:pt idx="4">
                  <c:v>58</c:v>
                </c:pt>
                <c:pt idx="5">
                  <c:v>17</c:v>
                </c:pt>
                <c:pt idx="6">
                  <c:v>78</c:v>
                </c:pt>
                <c:pt idx="7">
                  <c:v>0</c:v>
                </c:pt>
                <c:pt idx="8">
                  <c:v>44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8-4D49-BE1E-51C61D21E54F}"/>
            </c:ext>
          </c:extLst>
        </c:ser>
        <c:ser>
          <c:idx val="2"/>
          <c:order val="2"/>
          <c:tx>
            <c:strRef>
              <c:f>'Пед имеющие свой сайт'!$A$4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706641005887203E-3"/>
                  <c:y val="-1.750580999914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48-4D49-BE1E-51C61D21E54F}"/>
                </c:ext>
              </c:extLst>
            </c:dLbl>
            <c:dLbl>
              <c:idx val="1"/>
              <c:layout>
                <c:manualLayout>
                  <c:x val="1.2914088098833886E-2"/>
                  <c:y val="-1.281908592245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8-4D49-BE1E-51C61D21E54F}"/>
                </c:ext>
              </c:extLst>
            </c:dLbl>
            <c:dLbl>
              <c:idx val="2"/>
              <c:layout>
                <c:manualLayout>
                  <c:x val="1.2694385273393578E-2"/>
                  <c:y val="2.287192908333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C7-4986-9D33-FBE015AA7547}"/>
                </c:ext>
              </c:extLst>
            </c:dLbl>
            <c:dLbl>
              <c:idx val="3"/>
              <c:layout>
                <c:manualLayout>
                  <c:x val="-1.3426660251471831E-3"/>
                  <c:y val="-3.000995999853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48-4D49-BE1E-51C61D21E54F}"/>
                </c:ext>
              </c:extLst>
            </c:dLbl>
            <c:dLbl>
              <c:idx val="4"/>
              <c:layout>
                <c:manualLayout>
                  <c:x val="9.3986621760302827E-3"/>
                  <c:y val="-1.7505809999145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48-4D49-BE1E-51C61D21E54F}"/>
                </c:ext>
              </c:extLst>
            </c:dLbl>
            <c:dLbl>
              <c:idx val="5"/>
              <c:layout>
                <c:manualLayout>
                  <c:x val="-4.0279980754415494E-3"/>
                  <c:y val="-2.500829999877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48-4D49-BE1E-51C61D21E54F}"/>
                </c:ext>
              </c:extLst>
            </c:dLbl>
            <c:dLbl>
              <c:idx val="9"/>
              <c:layout>
                <c:manualLayout>
                  <c:x val="0"/>
                  <c:y val="-1.000331999951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48-4D49-BE1E-51C61D21E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'Пед имеющие свой сайт'!$B$1:$K$1</c:f>
              <c:strCache>
                <c:ptCount val="10"/>
                <c:pt idx="0">
                  <c:v>Гимназия №1</c:v>
                </c:pt>
                <c:pt idx="1">
                  <c:v>СОШ №2</c:v>
                </c:pt>
                <c:pt idx="2">
                  <c:v>СОШ 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 №6</c:v>
                </c:pt>
                <c:pt idx="6">
                  <c:v>СОШ №7</c:v>
                </c:pt>
                <c:pt idx="7">
                  <c:v>СКОШ</c:v>
                </c:pt>
                <c:pt idx="8">
                  <c:v>ОСОШ</c:v>
                </c:pt>
                <c:pt idx="9">
                  <c:v>Всего</c:v>
                </c:pt>
              </c:strCache>
            </c:strRef>
          </c:cat>
          <c:val>
            <c:numRef>
              <c:f>'Пед имеющие свой сайт'!$B$4:$K$4</c:f>
              <c:numCache>
                <c:formatCode>General</c:formatCode>
                <c:ptCount val="10"/>
                <c:pt idx="0">
                  <c:v>23</c:v>
                </c:pt>
                <c:pt idx="1">
                  <c:v>41</c:v>
                </c:pt>
                <c:pt idx="2">
                  <c:v>48</c:v>
                </c:pt>
                <c:pt idx="3">
                  <c:v>39</c:v>
                </c:pt>
                <c:pt idx="4">
                  <c:v>34</c:v>
                </c:pt>
                <c:pt idx="5">
                  <c:v>22</c:v>
                </c:pt>
                <c:pt idx="6">
                  <c:v>95</c:v>
                </c:pt>
                <c:pt idx="7">
                  <c:v>67</c:v>
                </c:pt>
                <c:pt idx="8">
                  <c:v>78</c:v>
                </c:pt>
                <c:pt idx="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8-4D49-BE1E-51C61D21E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028648"/>
        <c:axId val="144029824"/>
        <c:axId val="0"/>
      </c:bar3DChart>
      <c:catAx>
        <c:axId val="14402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9824"/>
        <c:crosses val="autoZero"/>
        <c:auto val="1"/>
        <c:lblAlgn val="ctr"/>
        <c:lblOffset val="100"/>
        <c:noMultiLvlLbl val="0"/>
      </c:catAx>
      <c:valAx>
        <c:axId val="144029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02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пед работ дистан 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dLbl>
              <c:idx val="8"/>
              <c:layout>
                <c:manualLayout>
                  <c:x val="-1.4141798814538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92-4471-AF55-AEFFFCD4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работ дистан 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работ дистан '!$B$2:$J$2</c:f>
              <c:numCache>
                <c:formatCode>General</c:formatCode>
                <c:ptCount val="9"/>
                <c:pt idx="0">
                  <c:v>28</c:v>
                </c:pt>
                <c:pt idx="1">
                  <c:v>21</c:v>
                </c:pt>
                <c:pt idx="2">
                  <c:v>20</c:v>
                </c:pt>
                <c:pt idx="3">
                  <c:v>14</c:v>
                </c:pt>
                <c:pt idx="4">
                  <c:v>7</c:v>
                </c:pt>
                <c:pt idx="5">
                  <c:v>22</c:v>
                </c:pt>
                <c:pt idx="6">
                  <c:v>93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2-4471-AF55-AEFFFCD42272}"/>
            </c:ext>
          </c:extLst>
        </c:ser>
        <c:ser>
          <c:idx val="1"/>
          <c:order val="1"/>
          <c:tx>
            <c:strRef>
              <c:f>'Кол-во пед работ дистан 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3.214045185122423E-2"/>
                  <c:y val="7.5420379536728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92-4471-AF55-AEFFFCD4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работ дистан 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работ дистан '!$B$3:$J$3</c:f>
              <c:numCache>
                <c:formatCode>General</c:formatCode>
                <c:ptCount val="9"/>
                <c:pt idx="0">
                  <c:v>28</c:v>
                </c:pt>
                <c:pt idx="1">
                  <c:v>32</c:v>
                </c:pt>
                <c:pt idx="2">
                  <c:v>100</c:v>
                </c:pt>
                <c:pt idx="3">
                  <c:v>17</c:v>
                </c:pt>
                <c:pt idx="4">
                  <c:v>18</c:v>
                </c:pt>
                <c:pt idx="5">
                  <c:v>28</c:v>
                </c:pt>
                <c:pt idx="6">
                  <c:v>98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2-4471-AF55-AEFFFCD42272}"/>
            </c:ext>
          </c:extLst>
        </c:ser>
        <c:ser>
          <c:idx val="2"/>
          <c:order val="2"/>
          <c:tx>
            <c:strRef>
              <c:f>'Кол-во пед работ дистан 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3426069925273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92-4471-AF55-AEFFFCD42272}"/>
                </c:ext>
              </c:extLst>
            </c:dLbl>
            <c:dLbl>
              <c:idx val="6"/>
              <c:layout>
                <c:manualLayout>
                  <c:x val="1.7998653036685568E-2"/>
                  <c:y val="-5.028025302448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92-4471-AF55-AEFFFCD4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работ дистан 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работ дистан '!$B$4:$J$4</c:f>
              <c:numCache>
                <c:formatCode>General</c:formatCode>
                <c:ptCount val="9"/>
                <c:pt idx="0">
                  <c:v>28</c:v>
                </c:pt>
                <c:pt idx="1">
                  <c:v>35</c:v>
                </c:pt>
                <c:pt idx="2">
                  <c:v>100</c:v>
                </c:pt>
                <c:pt idx="3">
                  <c:v>36</c:v>
                </c:pt>
                <c:pt idx="4">
                  <c:v>77</c:v>
                </c:pt>
                <c:pt idx="5">
                  <c:v>89</c:v>
                </c:pt>
                <c:pt idx="6">
                  <c:v>87</c:v>
                </c:pt>
                <c:pt idx="7">
                  <c:v>0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2-4471-AF55-AEFFFCD422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029040"/>
        <c:axId val="144023944"/>
        <c:axId val="0"/>
      </c:bar3DChart>
      <c:catAx>
        <c:axId val="1440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3944"/>
        <c:crosses val="autoZero"/>
        <c:auto val="1"/>
        <c:lblAlgn val="ctr"/>
        <c:lblOffset val="100"/>
        <c:noMultiLvlLbl val="0"/>
      </c:catAx>
      <c:valAx>
        <c:axId val="144023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02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пед работ дистан '!$B$28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EF10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B9A-4DB8-A8ED-A0DF97F2BA9C}"/>
              </c:ext>
            </c:extLst>
          </c:dPt>
          <c:dPt>
            <c:idx val="1"/>
            <c:invertIfNegative val="0"/>
            <c:bubble3D val="0"/>
            <c:spPr>
              <a:solidFill>
                <a:srgbClr val="68C39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B9A-4DB8-A8ED-A0DF97F2BA9C}"/>
              </c:ext>
            </c:extLst>
          </c:dPt>
          <c:dPt>
            <c:idx val="2"/>
            <c:invertIfNegative val="0"/>
            <c:bubble3D val="0"/>
            <c:spPr>
              <a:solidFill>
                <a:srgbClr val="836EB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B9A-4DB8-A8ED-A0DF97F2BA9C}"/>
              </c:ext>
            </c:extLst>
          </c:dPt>
          <c:dLbls>
            <c:dLbl>
              <c:idx val="0"/>
              <c:layout>
                <c:manualLayout>
                  <c:x val="1.2947819413893433E-2"/>
                  <c:y val="-3.8267881194801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18403D-0150-4C45-AC16-A5E3791AFB6D}" type="VALUE">
                      <a:rPr lang="en-US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(30%)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9A-4DB8-A8ED-A0DF97F2BA9C}"/>
                </c:ext>
              </c:extLst>
            </c:dLbl>
            <c:dLbl>
              <c:idx val="1"/>
              <c:layout>
                <c:manualLayout>
                  <c:x val="1.1098130926194371E-2"/>
                  <c:y val="-7.4144019814928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32BA51-B5D5-4A86-81F7-811EBCE705B8}" type="VALUE">
                      <a:rPr lang="en-US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(34%)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B9A-4DB8-A8ED-A0DF97F2BA9C}"/>
                </c:ext>
              </c:extLst>
            </c:dLbl>
            <c:dLbl>
              <c:idx val="2"/>
              <c:layout>
                <c:manualLayout>
                  <c:x val="2.959501580318499E-2"/>
                  <c:y val="-5.0226594068177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52E964-DA6B-410D-80E7-A392C6E32803}" type="VALUE">
                      <a:rPr lang="en-US" smtClean="0">
                        <a:solidFill>
                          <a:srgbClr val="7030A0"/>
                        </a:solidFill>
                      </a:rPr>
                      <a:pPr>
                        <a:defRPr sz="1800" b="1">
                          <a:solidFill>
                            <a:srgbClr val="7030A0"/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en-US" sz="1400" dirty="0" smtClean="0">
                        <a:solidFill>
                          <a:srgbClr val="7030A0"/>
                        </a:solidFill>
                      </a:rPr>
                      <a:t>(57%)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9A-4DB8-A8ED-A0DF97F2B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работ дистан '!$A$29:$A$31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'Кол-во пед работ дистан '!$B$29:$B$31</c:f>
              <c:numCache>
                <c:formatCode>General</c:formatCode>
                <c:ptCount val="3"/>
                <c:pt idx="0">
                  <c:v>87</c:v>
                </c:pt>
                <c:pt idx="1">
                  <c:v>103</c:v>
                </c:pt>
                <c:pt idx="2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A-4DB8-A8ED-A0DF97F2BA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97608"/>
        <c:axId val="144699960"/>
        <c:axId val="0"/>
      </c:bar3DChart>
      <c:catAx>
        <c:axId val="14469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99960"/>
        <c:crosses val="autoZero"/>
        <c:auto val="1"/>
        <c:lblAlgn val="ctr"/>
        <c:lblOffset val="100"/>
        <c:noMultiLvlLbl val="0"/>
      </c:catAx>
      <c:valAx>
        <c:axId val="144699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'Кол-во пед испол Moodl'!$A$2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EF10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испол Moodl'!$B$1:$J$1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испол Moodl'!$B$2:$J$2</c:f>
              <c:numCache>
                <c:formatCode>General</c:formatCode>
                <c:ptCount val="9"/>
                <c:pt idx="0">
                  <c:v>11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3-4E48-AD63-28A700A0FA2A}"/>
            </c:ext>
          </c:extLst>
        </c:ser>
        <c:ser>
          <c:idx val="1"/>
          <c:order val="1"/>
          <c:tx>
            <c:strRef>
              <c:f>'Кол-во пед испол Moodl'!$A$3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68C39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38958495965353E-2"/>
                  <c:y val="8.4244321800041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92-401F-A508-BB1D77175A2A}"/>
                </c:ext>
              </c:extLst>
            </c:dLbl>
            <c:dLbl>
              <c:idx val="8"/>
              <c:layout>
                <c:manualLayout>
                  <c:x val="2.9051988991813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23-4E48-AD63-28A700A0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испол Moodl'!$B$1:$J$1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испол Moodl'!$B$3:$J$3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10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3-4E48-AD63-28A700A0FA2A}"/>
            </c:ext>
          </c:extLst>
        </c:ser>
        <c:ser>
          <c:idx val="2"/>
          <c:order val="2"/>
          <c:tx>
            <c:strRef>
              <c:f>'Кол-во пед испол Moodl'!$A$4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836EB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316875487895742E-3"/>
                  <c:y val="-5.6162881200028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92-401F-A508-BB1D77175A2A}"/>
                </c:ext>
              </c:extLst>
            </c:dLbl>
            <c:dLbl>
              <c:idx val="2"/>
              <c:layout>
                <c:manualLayout>
                  <c:x val="1.3951166796772283E-2"/>
                  <c:y val="8.4244321800041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92-401F-A508-BB1D77175A2A}"/>
                </c:ext>
              </c:extLst>
            </c:dLbl>
            <c:dLbl>
              <c:idx val="5"/>
              <c:layout>
                <c:manualLayout>
                  <c:x val="4.35779834877187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23-4E48-AD63-28A700A0F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'Кол-во пед испол Moodl'!$B$1:$J$1</c:f>
              <c:strCache>
                <c:ptCount val="9"/>
                <c:pt idx="0">
                  <c:v>Гимназия №1</c:v>
                </c:pt>
                <c:pt idx="1">
                  <c:v>СОШ№2</c:v>
                </c:pt>
                <c:pt idx="2">
                  <c:v>СОШ№3</c:v>
                </c:pt>
                <c:pt idx="3">
                  <c:v>СОШ №4</c:v>
                </c:pt>
                <c:pt idx="4">
                  <c:v>СОШ №5</c:v>
                </c:pt>
                <c:pt idx="5">
                  <c:v>СОШ№6</c:v>
                </c:pt>
                <c:pt idx="6">
                  <c:v>СОШ№7</c:v>
                </c:pt>
                <c:pt idx="7">
                  <c:v>СКОШ</c:v>
                </c:pt>
                <c:pt idx="8">
                  <c:v>ОСОШ</c:v>
                </c:pt>
              </c:strCache>
            </c:strRef>
          </c:cat>
          <c:val>
            <c:numRef>
              <c:f>'Кол-во пед испол Moodl'!$B$4:$J$4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3-4E48-AD63-28A700A0FA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699176"/>
        <c:axId val="144696040"/>
        <c:axId val="0"/>
      </c:bar3DChart>
      <c:catAx>
        <c:axId val="14469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96040"/>
        <c:crosses val="autoZero"/>
        <c:auto val="1"/>
        <c:lblAlgn val="ctr"/>
        <c:lblOffset val="100"/>
        <c:noMultiLvlLbl val="0"/>
      </c:catAx>
      <c:valAx>
        <c:axId val="144696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69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ADE3E-A4E6-4966-8C32-79DA81F054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85481-2BB2-4641-AFBE-22D39CB1F8F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Использование моделей дистанционного обучения ООУ</a:t>
          </a:r>
          <a:endParaRPr lang="ru-RU" sz="2800" dirty="0"/>
        </a:p>
      </dgm:t>
    </dgm:pt>
    <dgm:pt modelId="{2DDF6E28-9C9C-442C-8B1F-8323919F5CF5}" type="parTrans" cxnId="{92A70C53-7FC5-420F-8540-2D7471B20C81}">
      <dgm:prSet/>
      <dgm:spPr/>
      <dgm:t>
        <a:bodyPr/>
        <a:lstStyle/>
        <a:p>
          <a:endParaRPr lang="ru-RU"/>
        </a:p>
      </dgm:t>
    </dgm:pt>
    <dgm:pt modelId="{C3F83713-884C-42F5-992E-11BD3FBFD557}" type="sibTrans" cxnId="{92A70C53-7FC5-420F-8540-2D7471B20C81}">
      <dgm:prSet/>
      <dgm:spPr/>
      <dgm:t>
        <a:bodyPr/>
        <a:lstStyle/>
        <a:p>
          <a:endParaRPr lang="ru-RU"/>
        </a:p>
      </dgm:t>
    </dgm:pt>
    <dgm:pt modelId="{5CE49561-AEE4-4668-A292-8EC63ADA270B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Обучение по программам среднего образования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82A29D71-85CD-434E-8066-C7B825A47B6D}" type="parTrans" cxnId="{DD204729-E12B-40EF-BA77-B73FACE609F7}">
      <dgm:prSet/>
      <dgm:spPr/>
      <dgm:t>
        <a:bodyPr/>
        <a:lstStyle/>
        <a:p>
          <a:endParaRPr lang="ru-RU"/>
        </a:p>
      </dgm:t>
    </dgm:pt>
    <dgm:pt modelId="{6A02F802-8F9D-49CA-A220-50DE09DD315A}" type="sibTrans" cxnId="{DD204729-E12B-40EF-BA77-B73FACE609F7}">
      <dgm:prSet/>
      <dgm:spPr/>
      <dgm:t>
        <a:bodyPr/>
        <a:lstStyle/>
        <a:p>
          <a:endParaRPr lang="ru-RU"/>
        </a:p>
      </dgm:t>
    </dgm:pt>
    <dgm:pt modelId="{7DDE8121-2503-4980-9982-A25771630F0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Подготовка к ЕГЭ,ОГЭ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A6CC9CEF-E9DA-448C-8AE8-4513C1CE5AA0}" type="parTrans" cxnId="{6036EFAD-1E5F-4716-9473-780593872613}">
      <dgm:prSet/>
      <dgm:spPr/>
      <dgm:t>
        <a:bodyPr/>
        <a:lstStyle/>
        <a:p>
          <a:endParaRPr lang="ru-RU"/>
        </a:p>
      </dgm:t>
    </dgm:pt>
    <dgm:pt modelId="{FDA2BC33-7E8B-434E-A34A-C9514B61DF88}" type="sibTrans" cxnId="{6036EFAD-1E5F-4716-9473-780593872613}">
      <dgm:prSet/>
      <dgm:spPr/>
      <dgm:t>
        <a:bodyPr/>
        <a:lstStyle/>
        <a:p>
          <a:endParaRPr lang="ru-RU"/>
        </a:p>
      </dgm:t>
    </dgm:pt>
    <dgm:pt modelId="{A2DD1382-C530-44FB-BB94-1C7BEEB2B487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Гимназия  № 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  <a:endParaRPr lang="en-US" sz="16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СОЩ № 4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60AC2A4C-79BF-49C2-B536-68B5FB32F13F}" type="parTrans" cxnId="{CEBA976B-44A5-483B-82C2-B2550F00D99C}">
      <dgm:prSet/>
      <dgm:spPr/>
      <dgm:t>
        <a:bodyPr/>
        <a:lstStyle/>
        <a:p>
          <a:endParaRPr lang="ru-RU"/>
        </a:p>
      </dgm:t>
    </dgm:pt>
    <dgm:pt modelId="{6F0289D8-7364-486C-BAA9-5AA62FBFB427}" type="sibTrans" cxnId="{CEBA976B-44A5-483B-82C2-B2550F00D99C}">
      <dgm:prSet/>
      <dgm:spPr/>
      <dgm:t>
        <a:bodyPr/>
        <a:lstStyle/>
        <a:p>
          <a:endParaRPr lang="ru-RU"/>
        </a:p>
      </dgm:t>
    </dgm:pt>
    <dgm:pt modelId="{B8B1EE03-38FE-458F-A285-5E928B791447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  <a:r>
            <a:rPr lang="ru-RU" sz="1700" dirty="0" smtClean="0"/>
            <a:t> </a:t>
          </a:r>
          <a:endParaRPr lang="ru-RU" sz="1700" dirty="0"/>
        </a:p>
      </dgm:t>
    </dgm:pt>
    <dgm:pt modelId="{4A12E346-7B5C-41AA-8C84-BB961D792FD7}" type="parTrans" cxnId="{6D8CEE7D-0471-4F82-90DE-D602000EA546}">
      <dgm:prSet/>
      <dgm:spPr/>
      <dgm:t>
        <a:bodyPr/>
        <a:lstStyle/>
        <a:p>
          <a:endParaRPr lang="ru-RU"/>
        </a:p>
      </dgm:t>
    </dgm:pt>
    <dgm:pt modelId="{47C75767-02D4-4B9E-972C-2BA090243556}" type="sibTrans" cxnId="{6D8CEE7D-0471-4F82-90DE-D602000EA546}">
      <dgm:prSet/>
      <dgm:spPr/>
      <dgm:t>
        <a:bodyPr/>
        <a:lstStyle/>
        <a:p>
          <a:endParaRPr lang="ru-RU"/>
        </a:p>
      </dgm:t>
    </dgm:pt>
    <dgm:pt modelId="{7F0E6EA8-DD4A-4381-8042-C1B1BB6D56FB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Одаренные дети Подготовка к </a:t>
          </a:r>
          <a:r>
            <a:rPr lang="ru-RU" sz="1800" dirty="0" err="1" smtClean="0">
              <a:solidFill>
                <a:schemeClr val="accent5">
                  <a:lumMod val="50000"/>
                </a:schemeClr>
              </a:solidFill>
            </a:rPr>
            <a:t>олим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.</a:t>
          </a:r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A882C8B9-A69D-4E39-AB9C-07E0D50F95BE}" type="parTrans" cxnId="{68DD65AF-FA47-41B9-B899-60F7D6EDA229}">
      <dgm:prSet/>
      <dgm:spPr/>
      <dgm:t>
        <a:bodyPr/>
        <a:lstStyle/>
        <a:p>
          <a:endParaRPr lang="ru-RU"/>
        </a:p>
      </dgm:t>
    </dgm:pt>
    <dgm:pt modelId="{00D32FBD-257F-469E-839E-32E989FAC99F}" type="sibTrans" cxnId="{68DD65AF-FA47-41B9-B899-60F7D6EDA229}">
      <dgm:prSet/>
      <dgm:spPr/>
      <dgm:t>
        <a:bodyPr/>
        <a:lstStyle/>
        <a:p>
          <a:endParaRPr lang="ru-RU"/>
        </a:p>
      </dgm:t>
    </dgm:pt>
    <dgm:pt modelId="{3E2EA27D-17F3-46EA-A450-0A047CBAB3B0}">
      <dgm:prSet custT="1"/>
      <dgm:spPr/>
      <dgm:t>
        <a:bodyPr/>
        <a:lstStyle/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algn="ctr"/>
          <a:endParaRPr lang="ru-RU" sz="1200" dirty="0"/>
        </a:p>
      </dgm:t>
    </dgm:pt>
    <dgm:pt modelId="{175D3747-58EB-4C49-970D-F8FFE017180C}" type="parTrans" cxnId="{96D2A600-58D8-49EB-9131-AA2F77CF0306}">
      <dgm:prSet/>
      <dgm:spPr/>
      <dgm:t>
        <a:bodyPr/>
        <a:lstStyle/>
        <a:p>
          <a:endParaRPr lang="ru-RU"/>
        </a:p>
      </dgm:t>
    </dgm:pt>
    <dgm:pt modelId="{FA3CBCD1-FDC7-44FD-896E-9CCADC262913}" type="sibTrans" cxnId="{96D2A600-58D8-49EB-9131-AA2F77CF0306}">
      <dgm:prSet/>
      <dgm:spPr/>
      <dgm:t>
        <a:bodyPr/>
        <a:lstStyle/>
        <a:p>
          <a:endParaRPr lang="ru-RU"/>
        </a:p>
      </dgm:t>
    </dgm:pt>
    <dgm:pt modelId="{E30A385E-5E94-46DC-B846-E0CC8A6F8FAA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Внеурочная и </a:t>
          </a:r>
          <a:r>
            <a:rPr lang="ru-RU" sz="1800" dirty="0" err="1" smtClean="0">
              <a:solidFill>
                <a:schemeClr val="accent5">
                  <a:lumMod val="50000"/>
                </a:schemeClr>
              </a:solidFill>
            </a:rPr>
            <a:t>внеучебная</a:t>
          </a:r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 деятельность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E4EBED86-998A-452C-958E-FFF4744901FA}" type="parTrans" cxnId="{7E6C2D58-D3F5-4ED2-A67D-5AEFC26A7107}">
      <dgm:prSet/>
      <dgm:spPr/>
      <dgm:t>
        <a:bodyPr/>
        <a:lstStyle/>
        <a:p>
          <a:endParaRPr lang="ru-RU"/>
        </a:p>
      </dgm:t>
    </dgm:pt>
    <dgm:pt modelId="{E8F52ACD-8A18-4C8F-8135-81B993F694E7}" type="sibTrans" cxnId="{7E6C2D58-D3F5-4ED2-A67D-5AEFC26A7107}">
      <dgm:prSet/>
      <dgm:spPr/>
      <dgm:t>
        <a:bodyPr/>
        <a:lstStyle/>
        <a:p>
          <a:endParaRPr lang="ru-RU"/>
        </a:p>
      </dgm:t>
    </dgm:pt>
    <dgm:pt modelId="{9901268A-5F29-4C23-9457-A60871ACEB3C}">
      <dgm:prSet custT="1"/>
      <dgm:spPr/>
      <dgm:t>
        <a:bodyPr/>
        <a:lstStyle/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40727742-AAE7-4A93-A352-E8E5B936665D}" type="parTrans" cxnId="{BE6684EB-28B5-4C8C-B36D-75480F36901B}">
      <dgm:prSet/>
      <dgm:spPr/>
      <dgm:t>
        <a:bodyPr/>
        <a:lstStyle/>
        <a:p>
          <a:endParaRPr lang="ru-RU"/>
        </a:p>
      </dgm:t>
    </dgm:pt>
    <dgm:pt modelId="{31915958-0CA0-4C0D-81E6-0AB34AE4D698}" type="sibTrans" cxnId="{BE6684EB-28B5-4C8C-B36D-75480F36901B}">
      <dgm:prSet/>
      <dgm:spPr/>
      <dgm:t>
        <a:bodyPr/>
        <a:lstStyle/>
        <a:p>
          <a:endParaRPr lang="ru-RU"/>
        </a:p>
      </dgm:t>
    </dgm:pt>
    <dgm:pt modelId="{7F17B314-68B1-48DE-97F2-0E71BDA31AD0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Пред-профильная подготовка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8E9DE7F-E5BF-403F-855B-80068E864667}" type="parTrans" cxnId="{CC20B638-ABF8-4C41-BCFC-E805538C91E8}">
      <dgm:prSet/>
      <dgm:spPr/>
      <dgm:t>
        <a:bodyPr/>
        <a:lstStyle/>
        <a:p>
          <a:endParaRPr lang="ru-RU"/>
        </a:p>
      </dgm:t>
    </dgm:pt>
    <dgm:pt modelId="{8887DDD8-BD2B-415C-8A9D-D7C207A4A5E9}" type="sibTrans" cxnId="{CC20B638-ABF8-4C41-BCFC-E805538C91E8}">
      <dgm:prSet/>
      <dgm:spPr/>
      <dgm:t>
        <a:bodyPr/>
        <a:lstStyle/>
        <a:p>
          <a:endParaRPr lang="ru-RU"/>
        </a:p>
      </dgm:t>
    </dgm:pt>
    <dgm:pt modelId="{B6182F2C-8028-4C00-B92A-CCBF508F6297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Программа дети-ОВЗ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78DDE280-541E-4584-B125-2316F5D3C36C}" type="parTrans" cxnId="{A9BEF1F6-B8FD-4588-8A14-BA2B52E75027}">
      <dgm:prSet/>
      <dgm:spPr/>
      <dgm:t>
        <a:bodyPr/>
        <a:lstStyle/>
        <a:p>
          <a:endParaRPr lang="ru-RU"/>
        </a:p>
      </dgm:t>
    </dgm:pt>
    <dgm:pt modelId="{68F50A8A-3D26-4EAD-825B-669A50272045}" type="sibTrans" cxnId="{A9BEF1F6-B8FD-4588-8A14-BA2B52E75027}">
      <dgm:prSet/>
      <dgm:spPr/>
      <dgm:t>
        <a:bodyPr/>
        <a:lstStyle/>
        <a:p>
          <a:endParaRPr lang="ru-RU"/>
        </a:p>
      </dgm:t>
    </dgm:pt>
    <dgm:pt modelId="{DF5541BC-1F24-4ED4-937E-9370EEE3E0AB}">
      <dgm:prSet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</a:rPr>
            <a:t>Устранение пробелов в знаниях 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D3C4EE4C-9950-4091-AD94-F9B65DA0FE7E}" type="parTrans" cxnId="{30B284F0-CBF9-4E10-B022-3291432962B9}">
      <dgm:prSet/>
      <dgm:spPr/>
      <dgm:t>
        <a:bodyPr/>
        <a:lstStyle/>
        <a:p>
          <a:endParaRPr lang="ru-RU"/>
        </a:p>
      </dgm:t>
    </dgm:pt>
    <dgm:pt modelId="{2926DE9D-62F0-4E78-BDAD-6BA5FD712BAB}" type="sibTrans" cxnId="{30B284F0-CBF9-4E10-B022-3291432962B9}">
      <dgm:prSet/>
      <dgm:spPr/>
      <dgm:t>
        <a:bodyPr/>
        <a:lstStyle/>
        <a:p>
          <a:endParaRPr lang="ru-RU"/>
        </a:p>
      </dgm:t>
    </dgm:pt>
    <dgm:pt modelId="{C5B0EB16-825D-4D1A-82BC-7FCEA7490C08}">
      <dgm:prSet custT="1"/>
      <dgm:spPr/>
      <dgm:t>
        <a:bodyPr/>
        <a:lstStyle/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99B0602-306C-4011-B655-22CA4EE84A70}" type="parTrans" cxnId="{C7D871E8-233C-4A1E-A41F-A7503A58E477}">
      <dgm:prSet/>
      <dgm:spPr/>
      <dgm:t>
        <a:bodyPr/>
        <a:lstStyle/>
        <a:p>
          <a:endParaRPr lang="ru-RU"/>
        </a:p>
      </dgm:t>
    </dgm:pt>
    <dgm:pt modelId="{A56067CD-713D-45BF-9B0D-1194AD13C212}" type="sibTrans" cxnId="{C7D871E8-233C-4A1E-A41F-A7503A58E477}">
      <dgm:prSet/>
      <dgm:spPr/>
      <dgm:t>
        <a:bodyPr/>
        <a:lstStyle/>
        <a:p>
          <a:endParaRPr lang="ru-RU"/>
        </a:p>
      </dgm:t>
    </dgm:pt>
    <dgm:pt modelId="{494C833B-FF61-43E7-9664-2CA8899C0867}">
      <dgm:prSet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3046FA88-3BEB-46F9-A1C0-7AAC90AF5F25}" type="parTrans" cxnId="{3BC46A3D-7669-4E07-BC68-0423E522BC85}">
      <dgm:prSet/>
      <dgm:spPr/>
      <dgm:t>
        <a:bodyPr/>
        <a:lstStyle/>
        <a:p>
          <a:endParaRPr lang="ru-RU"/>
        </a:p>
      </dgm:t>
    </dgm:pt>
    <dgm:pt modelId="{326D2F5B-976C-4512-A62C-B4CE8E574946}" type="sibTrans" cxnId="{3BC46A3D-7669-4E07-BC68-0423E522BC85}">
      <dgm:prSet/>
      <dgm:spPr/>
      <dgm:t>
        <a:bodyPr/>
        <a:lstStyle/>
        <a:p>
          <a:endParaRPr lang="ru-RU"/>
        </a:p>
      </dgm:t>
    </dgm:pt>
    <dgm:pt modelId="{C94655FF-F552-4306-9100-4B72BFFCC0B0}">
      <dgm:prSet custT="1"/>
      <dgm:spPr/>
      <dgm:t>
        <a:bodyPr/>
        <a:lstStyle/>
        <a:p>
          <a:pPr algn="ctr"/>
          <a:endParaRPr lang="ru-RU" sz="1600" dirty="0" smtClean="0">
            <a:solidFill>
              <a:schemeClr val="accent5">
                <a:lumMod val="50000"/>
              </a:schemeClr>
            </a:solidFill>
          </a:endParaRP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algn="l"/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</a:p>
        <a:p>
          <a:pPr algn="ctr"/>
          <a:endParaRPr lang="ru-RU" sz="1200" dirty="0"/>
        </a:p>
      </dgm:t>
    </dgm:pt>
    <dgm:pt modelId="{65005386-A5B7-4629-8F71-4D985C94F304}" type="parTrans" cxnId="{6E7BC0F9-5FD5-47CC-BA12-B1E9A03B87D6}">
      <dgm:prSet/>
      <dgm:spPr/>
      <dgm:t>
        <a:bodyPr/>
        <a:lstStyle/>
        <a:p>
          <a:endParaRPr lang="ru-RU"/>
        </a:p>
      </dgm:t>
    </dgm:pt>
    <dgm:pt modelId="{B5372C5C-73F3-43EC-8308-6DE704AF2076}" type="sibTrans" cxnId="{6E7BC0F9-5FD5-47CC-BA12-B1E9A03B87D6}">
      <dgm:prSet/>
      <dgm:spPr/>
      <dgm:t>
        <a:bodyPr/>
        <a:lstStyle/>
        <a:p>
          <a:endParaRPr lang="ru-RU"/>
        </a:p>
      </dgm:t>
    </dgm:pt>
    <dgm:pt modelId="{0A6497A4-C84C-4B63-B7AB-3814924CD440}" type="pres">
      <dgm:prSet presAssocID="{C78ADE3E-A4E6-4966-8C32-79DA81F054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988353-5FC6-4995-B40D-0E7E70332B1B}" type="pres">
      <dgm:prSet presAssocID="{20385481-2BB2-4641-AFBE-22D39CB1F8FB}" presName="hierRoot1" presStyleCnt="0"/>
      <dgm:spPr/>
    </dgm:pt>
    <dgm:pt modelId="{3F490DCF-580B-4576-B7DD-C8C02BF0FA61}" type="pres">
      <dgm:prSet presAssocID="{20385481-2BB2-4641-AFBE-22D39CB1F8FB}" presName="composite" presStyleCnt="0"/>
      <dgm:spPr/>
    </dgm:pt>
    <dgm:pt modelId="{87E018F3-AD6D-422E-9868-20CAD09F6CA0}" type="pres">
      <dgm:prSet presAssocID="{20385481-2BB2-4641-AFBE-22D39CB1F8FB}" presName="background" presStyleLbl="node0" presStyleIdx="0" presStyleCnt="1"/>
      <dgm:spPr>
        <a:solidFill>
          <a:srgbClr val="669F11"/>
        </a:solidFill>
      </dgm:spPr>
    </dgm:pt>
    <dgm:pt modelId="{7EBD199F-F2E4-439E-8AD8-724F4B314DAC}" type="pres">
      <dgm:prSet presAssocID="{20385481-2BB2-4641-AFBE-22D39CB1F8FB}" presName="text" presStyleLbl="fgAcc0" presStyleIdx="0" presStyleCnt="1" custScaleX="351603" custScaleY="174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53BAB-15BA-4CA2-A3B8-E289D7C0FBE9}" type="pres">
      <dgm:prSet presAssocID="{20385481-2BB2-4641-AFBE-22D39CB1F8FB}" presName="hierChild2" presStyleCnt="0"/>
      <dgm:spPr/>
    </dgm:pt>
    <dgm:pt modelId="{34DDCCFC-7BB7-461F-9A72-553AF08B2DC4}" type="pres">
      <dgm:prSet presAssocID="{82A29D71-85CD-434E-8066-C7B825A47B6D}" presName="Name10" presStyleLbl="parChTrans1D2" presStyleIdx="0" presStyleCnt="7"/>
      <dgm:spPr/>
      <dgm:t>
        <a:bodyPr/>
        <a:lstStyle/>
        <a:p>
          <a:endParaRPr lang="ru-RU"/>
        </a:p>
      </dgm:t>
    </dgm:pt>
    <dgm:pt modelId="{2293C5B6-A7E4-4443-8CBE-00877C1C88B6}" type="pres">
      <dgm:prSet presAssocID="{5CE49561-AEE4-4668-A292-8EC63ADA270B}" presName="hierRoot2" presStyleCnt="0"/>
      <dgm:spPr/>
    </dgm:pt>
    <dgm:pt modelId="{ED568820-D858-446F-B766-5738CF11ABD7}" type="pres">
      <dgm:prSet presAssocID="{5CE49561-AEE4-4668-A292-8EC63ADA270B}" presName="composite2" presStyleCnt="0"/>
      <dgm:spPr/>
    </dgm:pt>
    <dgm:pt modelId="{B9E05497-50AE-461D-B9ED-27F38E9D3779}" type="pres">
      <dgm:prSet presAssocID="{5CE49561-AEE4-4668-A292-8EC63ADA270B}" presName="background2" presStyleLbl="node2" presStyleIdx="0" presStyleCnt="7"/>
      <dgm:spPr>
        <a:solidFill>
          <a:srgbClr val="669F11"/>
        </a:solidFill>
      </dgm:spPr>
    </dgm:pt>
    <dgm:pt modelId="{6237922C-168A-43B4-8D3C-1AA81BE1F0ED}" type="pres">
      <dgm:prSet presAssocID="{5CE49561-AEE4-4668-A292-8EC63ADA270B}" presName="text2" presStyleLbl="fgAcc2" presStyleIdx="0" presStyleCnt="7" custScaleX="117267" custScaleY="175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5F2AC-D641-4623-948D-B61F7C64350A}" type="pres">
      <dgm:prSet presAssocID="{5CE49561-AEE4-4668-A292-8EC63ADA270B}" presName="hierChild3" presStyleCnt="0"/>
      <dgm:spPr/>
    </dgm:pt>
    <dgm:pt modelId="{07DB39B8-2514-46DA-9BCC-97F79659D05B}" type="pres">
      <dgm:prSet presAssocID="{4A12E346-7B5C-41AA-8C84-BB961D792FD7}" presName="Name17" presStyleLbl="parChTrans1D3" presStyleIdx="0" presStyleCnt="7"/>
      <dgm:spPr/>
      <dgm:t>
        <a:bodyPr/>
        <a:lstStyle/>
        <a:p>
          <a:endParaRPr lang="ru-RU"/>
        </a:p>
      </dgm:t>
    </dgm:pt>
    <dgm:pt modelId="{4229B0A5-EAAC-46A0-90CE-ABCF0C2844E6}" type="pres">
      <dgm:prSet presAssocID="{B8B1EE03-38FE-458F-A285-5E928B791447}" presName="hierRoot3" presStyleCnt="0"/>
      <dgm:spPr/>
    </dgm:pt>
    <dgm:pt modelId="{D4C8D3D4-F192-4A6D-A8D8-502CE360F1C3}" type="pres">
      <dgm:prSet presAssocID="{B8B1EE03-38FE-458F-A285-5E928B791447}" presName="composite3" presStyleCnt="0"/>
      <dgm:spPr/>
    </dgm:pt>
    <dgm:pt modelId="{F0009D50-65CD-4B2B-816C-60AC1E84160D}" type="pres">
      <dgm:prSet presAssocID="{B8B1EE03-38FE-458F-A285-5E928B791447}" presName="background3" presStyleLbl="node3" presStyleIdx="0" presStyleCnt="7"/>
      <dgm:spPr>
        <a:solidFill>
          <a:srgbClr val="669F11"/>
        </a:solidFill>
      </dgm:spPr>
    </dgm:pt>
    <dgm:pt modelId="{C2101DE6-2397-4A0C-9CA4-5A20524C3233}" type="pres">
      <dgm:prSet presAssocID="{B8B1EE03-38FE-458F-A285-5E928B791447}" presName="text3" presStyleLbl="fgAcc3" presStyleIdx="0" presStyleCnt="7" custScaleY="25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1C8EA-D3BD-46C5-BB92-ECC237ACD5DB}" type="pres">
      <dgm:prSet presAssocID="{B8B1EE03-38FE-458F-A285-5E928B791447}" presName="hierChild4" presStyleCnt="0"/>
      <dgm:spPr/>
    </dgm:pt>
    <dgm:pt modelId="{BADCA7D8-B6F4-42EA-90B1-5C7AD2FCCEC6}" type="pres">
      <dgm:prSet presAssocID="{A6CC9CEF-E9DA-448C-8AE8-4513C1CE5AA0}" presName="Name10" presStyleLbl="parChTrans1D2" presStyleIdx="1" presStyleCnt="7"/>
      <dgm:spPr/>
      <dgm:t>
        <a:bodyPr/>
        <a:lstStyle/>
        <a:p>
          <a:endParaRPr lang="ru-RU"/>
        </a:p>
      </dgm:t>
    </dgm:pt>
    <dgm:pt modelId="{41ACD62F-1DB6-4E35-B41F-675AED8F6E7D}" type="pres">
      <dgm:prSet presAssocID="{7DDE8121-2503-4980-9982-A25771630F02}" presName="hierRoot2" presStyleCnt="0"/>
      <dgm:spPr/>
    </dgm:pt>
    <dgm:pt modelId="{DA7F287A-E375-47A5-A66A-F3CDE8577A90}" type="pres">
      <dgm:prSet presAssocID="{7DDE8121-2503-4980-9982-A25771630F02}" presName="composite2" presStyleCnt="0"/>
      <dgm:spPr/>
    </dgm:pt>
    <dgm:pt modelId="{F901BC2A-6CEF-4028-B8B3-AC2BE8D939C3}" type="pres">
      <dgm:prSet presAssocID="{7DDE8121-2503-4980-9982-A25771630F02}" presName="background2" presStyleLbl="node2" presStyleIdx="1" presStyleCnt="7"/>
      <dgm:spPr>
        <a:solidFill>
          <a:srgbClr val="669F11"/>
        </a:solidFill>
      </dgm:spPr>
    </dgm:pt>
    <dgm:pt modelId="{CC374E15-B6E7-46DF-BE78-91755D6B34CA}" type="pres">
      <dgm:prSet presAssocID="{7DDE8121-2503-4980-9982-A25771630F02}" presName="text2" presStyleLbl="fgAcc2" presStyleIdx="1" presStyleCnt="7" custScaleY="167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83075-4BC8-49EC-8D7A-EC66757A4860}" type="pres">
      <dgm:prSet presAssocID="{7DDE8121-2503-4980-9982-A25771630F02}" presName="hierChild3" presStyleCnt="0"/>
      <dgm:spPr/>
    </dgm:pt>
    <dgm:pt modelId="{ACBA6558-739E-4396-BCB2-0CCF5F434107}" type="pres">
      <dgm:prSet presAssocID="{60AC2A4C-79BF-49C2-B536-68B5FB32F13F}" presName="Name17" presStyleLbl="parChTrans1D3" presStyleIdx="1" presStyleCnt="7"/>
      <dgm:spPr/>
      <dgm:t>
        <a:bodyPr/>
        <a:lstStyle/>
        <a:p>
          <a:endParaRPr lang="ru-RU"/>
        </a:p>
      </dgm:t>
    </dgm:pt>
    <dgm:pt modelId="{BFB438FB-29AF-4AD6-B6CA-F7B2BFA5600A}" type="pres">
      <dgm:prSet presAssocID="{A2DD1382-C530-44FB-BB94-1C7BEEB2B487}" presName="hierRoot3" presStyleCnt="0"/>
      <dgm:spPr/>
    </dgm:pt>
    <dgm:pt modelId="{71932D6B-0DBD-45D0-9FA2-D89A8A99CC80}" type="pres">
      <dgm:prSet presAssocID="{A2DD1382-C530-44FB-BB94-1C7BEEB2B487}" presName="composite3" presStyleCnt="0"/>
      <dgm:spPr/>
    </dgm:pt>
    <dgm:pt modelId="{34ABA7ED-FF9C-4854-A0A7-57FE7E02D889}" type="pres">
      <dgm:prSet presAssocID="{A2DD1382-C530-44FB-BB94-1C7BEEB2B487}" presName="background3" presStyleLbl="node3" presStyleIdx="1" presStyleCnt="7"/>
      <dgm:spPr>
        <a:solidFill>
          <a:srgbClr val="669F11"/>
        </a:solidFill>
      </dgm:spPr>
    </dgm:pt>
    <dgm:pt modelId="{6D11BC7A-B984-4EFF-9C93-5D7BF590C325}" type="pres">
      <dgm:prSet presAssocID="{A2DD1382-C530-44FB-BB94-1C7BEEB2B487}" presName="text3" presStyleLbl="fgAcc3" presStyleIdx="1" presStyleCnt="7" custScaleX="109922" custScaleY="250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A66C8-995F-48DB-A75A-0549EA2BC607}" type="pres">
      <dgm:prSet presAssocID="{A2DD1382-C530-44FB-BB94-1C7BEEB2B487}" presName="hierChild4" presStyleCnt="0"/>
      <dgm:spPr/>
    </dgm:pt>
    <dgm:pt modelId="{E580D707-31B6-422E-9348-95FCF50D24C1}" type="pres">
      <dgm:prSet presAssocID="{A882C8B9-A69D-4E39-AB9C-07E0D50F95BE}" presName="Name10" presStyleLbl="parChTrans1D2" presStyleIdx="2" presStyleCnt="7"/>
      <dgm:spPr/>
      <dgm:t>
        <a:bodyPr/>
        <a:lstStyle/>
        <a:p>
          <a:endParaRPr lang="ru-RU"/>
        </a:p>
      </dgm:t>
    </dgm:pt>
    <dgm:pt modelId="{F93641C2-D72A-41C4-B369-3AED964AF20D}" type="pres">
      <dgm:prSet presAssocID="{7F0E6EA8-DD4A-4381-8042-C1B1BB6D56FB}" presName="hierRoot2" presStyleCnt="0"/>
      <dgm:spPr/>
    </dgm:pt>
    <dgm:pt modelId="{ED03F5BA-5629-4730-A4E5-BCBD862370A7}" type="pres">
      <dgm:prSet presAssocID="{7F0E6EA8-DD4A-4381-8042-C1B1BB6D56FB}" presName="composite2" presStyleCnt="0"/>
      <dgm:spPr/>
    </dgm:pt>
    <dgm:pt modelId="{0FE3FDCB-5680-4ED1-9655-F903D37B8152}" type="pres">
      <dgm:prSet presAssocID="{7F0E6EA8-DD4A-4381-8042-C1B1BB6D56FB}" presName="background2" presStyleLbl="node2" presStyleIdx="2" presStyleCnt="7"/>
      <dgm:spPr>
        <a:solidFill>
          <a:srgbClr val="669F11"/>
        </a:solidFill>
      </dgm:spPr>
    </dgm:pt>
    <dgm:pt modelId="{4D360BBC-2931-4295-80DE-D8682DFA48DE}" type="pres">
      <dgm:prSet presAssocID="{7F0E6EA8-DD4A-4381-8042-C1B1BB6D56FB}" presName="text2" presStyleLbl="fgAcc2" presStyleIdx="2" presStyleCnt="7" custScaleY="160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920E9-0F1E-4715-BBF9-55E3EC1E3691}" type="pres">
      <dgm:prSet presAssocID="{7F0E6EA8-DD4A-4381-8042-C1B1BB6D56FB}" presName="hierChild3" presStyleCnt="0"/>
      <dgm:spPr/>
    </dgm:pt>
    <dgm:pt modelId="{96FF834F-CD36-4A41-9079-F6D717FE3ED2}" type="pres">
      <dgm:prSet presAssocID="{175D3747-58EB-4C49-970D-F8FFE017180C}" presName="Name17" presStyleLbl="parChTrans1D3" presStyleIdx="2" presStyleCnt="7"/>
      <dgm:spPr/>
      <dgm:t>
        <a:bodyPr/>
        <a:lstStyle/>
        <a:p>
          <a:endParaRPr lang="ru-RU"/>
        </a:p>
      </dgm:t>
    </dgm:pt>
    <dgm:pt modelId="{4FEAD275-58CA-49C8-BE3C-2AA60103BEF5}" type="pres">
      <dgm:prSet presAssocID="{3E2EA27D-17F3-46EA-A450-0A047CBAB3B0}" presName="hierRoot3" presStyleCnt="0"/>
      <dgm:spPr/>
    </dgm:pt>
    <dgm:pt modelId="{51C932D1-E1FA-4089-965B-0FB8221E9CEA}" type="pres">
      <dgm:prSet presAssocID="{3E2EA27D-17F3-46EA-A450-0A047CBAB3B0}" presName="composite3" presStyleCnt="0"/>
      <dgm:spPr/>
    </dgm:pt>
    <dgm:pt modelId="{6C407421-6B36-4608-8555-86BA9EACB652}" type="pres">
      <dgm:prSet presAssocID="{3E2EA27D-17F3-46EA-A450-0A047CBAB3B0}" presName="background3" presStyleLbl="node3" presStyleIdx="2" presStyleCnt="7"/>
      <dgm:spPr>
        <a:solidFill>
          <a:srgbClr val="669F11"/>
        </a:solidFill>
      </dgm:spPr>
    </dgm:pt>
    <dgm:pt modelId="{B03D09BA-ACA5-41CE-B3F8-E1ABDD0812F0}" type="pres">
      <dgm:prSet presAssocID="{3E2EA27D-17F3-46EA-A450-0A047CBAB3B0}" presName="text3" presStyleLbl="fgAcc3" presStyleIdx="2" presStyleCnt="7" custScaleX="112683" custScaleY="249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FEDDB-B713-4FC0-93A9-CAD8F78EF057}" type="pres">
      <dgm:prSet presAssocID="{3E2EA27D-17F3-46EA-A450-0A047CBAB3B0}" presName="hierChild4" presStyleCnt="0"/>
      <dgm:spPr/>
    </dgm:pt>
    <dgm:pt modelId="{7FF89FBD-309A-4408-9025-3CC76A3AE84D}" type="pres">
      <dgm:prSet presAssocID="{E4EBED86-998A-452C-958E-FFF4744901FA}" presName="Name10" presStyleLbl="parChTrans1D2" presStyleIdx="3" presStyleCnt="7"/>
      <dgm:spPr/>
      <dgm:t>
        <a:bodyPr/>
        <a:lstStyle/>
        <a:p>
          <a:endParaRPr lang="ru-RU"/>
        </a:p>
      </dgm:t>
    </dgm:pt>
    <dgm:pt modelId="{D639CEAA-33CE-429B-882F-1EA5BB988B49}" type="pres">
      <dgm:prSet presAssocID="{E30A385E-5E94-46DC-B846-E0CC8A6F8FAA}" presName="hierRoot2" presStyleCnt="0"/>
      <dgm:spPr/>
    </dgm:pt>
    <dgm:pt modelId="{9FD561EB-D099-4298-AA20-82B6A3B193A1}" type="pres">
      <dgm:prSet presAssocID="{E30A385E-5E94-46DC-B846-E0CC8A6F8FAA}" presName="composite2" presStyleCnt="0"/>
      <dgm:spPr/>
    </dgm:pt>
    <dgm:pt modelId="{3D32B167-F7C5-4C55-848B-56151DAA30A4}" type="pres">
      <dgm:prSet presAssocID="{E30A385E-5E94-46DC-B846-E0CC8A6F8FAA}" presName="background2" presStyleLbl="node2" presStyleIdx="3" presStyleCnt="7"/>
      <dgm:spPr>
        <a:solidFill>
          <a:srgbClr val="669F11"/>
        </a:solidFill>
      </dgm:spPr>
    </dgm:pt>
    <dgm:pt modelId="{FDBAC936-7F3F-4D47-8F28-665D41019728}" type="pres">
      <dgm:prSet presAssocID="{E30A385E-5E94-46DC-B846-E0CC8A6F8FAA}" presName="text2" presStyleLbl="fgAcc2" presStyleIdx="3" presStyleCnt="7" custScaleX="116293" custScaleY="163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3E85D-0F97-4509-A57E-B31625FE47ED}" type="pres">
      <dgm:prSet presAssocID="{E30A385E-5E94-46DC-B846-E0CC8A6F8FAA}" presName="hierChild3" presStyleCnt="0"/>
      <dgm:spPr/>
    </dgm:pt>
    <dgm:pt modelId="{9E21356C-4885-4D97-B868-C24A3C14C891}" type="pres">
      <dgm:prSet presAssocID="{40727742-AAE7-4A93-A352-E8E5B936665D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A45F1B8-A28D-4A1C-8C5E-9E1B009BF8D5}" type="pres">
      <dgm:prSet presAssocID="{9901268A-5F29-4C23-9457-A60871ACEB3C}" presName="hierRoot3" presStyleCnt="0"/>
      <dgm:spPr/>
    </dgm:pt>
    <dgm:pt modelId="{79E1A9DC-7AC4-4EF1-91CA-9D151D3B01A0}" type="pres">
      <dgm:prSet presAssocID="{9901268A-5F29-4C23-9457-A60871ACEB3C}" presName="composite3" presStyleCnt="0"/>
      <dgm:spPr/>
    </dgm:pt>
    <dgm:pt modelId="{1EE7185E-0207-4036-B9B1-8DC4468CB948}" type="pres">
      <dgm:prSet presAssocID="{9901268A-5F29-4C23-9457-A60871ACEB3C}" presName="background3" presStyleLbl="node3" presStyleIdx="3" presStyleCnt="7"/>
      <dgm:spPr>
        <a:solidFill>
          <a:srgbClr val="669F11"/>
        </a:solidFill>
      </dgm:spPr>
    </dgm:pt>
    <dgm:pt modelId="{A0D0F9F5-3F88-49C0-9290-4293ABCC8688}" type="pres">
      <dgm:prSet presAssocID="{9901268A-5F29-4C23-9457-A60871ACEB3C}" presName="text3" presStyleLbl="fgAcc3" presStyleIdx="3" presStyleCnt="7" custScaleX="112899" custScaleY="268744" custLinFactNeighborX="435" custLinFactNeighborY="-4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F8FC60-275B-4AFE-B9A7-13520FB29C2E}" type="pres">
      <dgm:prSet presAssocID="{9901268A-5F29-4C23-9457-A60871ACEB3C}" presName="hierChild4" presStyleCnt="0"/>
      <dgm:spPr/>
    </dgm:pt>
    <dgm:pt modelId="{33CB9A6A-1C21-475B-ABB4-5E717627DE3A}" type="pres">
      <dgm:prSet presAssocID="{38E9DE7F-E5BF-403F-855B-80068E864667}" presName="Name10" presStyleLbl="parChTrans1D2" presStyleIdx="4" presStyleCnt="7"/>
      <dgm:spPr/>
      <dgm:t>
        <a:bodyPr/>
        <a:lstStyle/>
        <a:p>
          <a:endParaRPr lang="ru-RU"/>
        </a:p>
      </dgm:t>
    </dgm:pt>
    <dgm:pt modelId="{5EB1A6E8-CBD6-4A2D-912A-C79E7E1467A5}" type="pres">
      <dgm:prSet presAssocID="{7F17B314-68B1-48DE-97F2-0E71BDA31AD0}" presName="hierRoot2" presStyleCnt="0"/>
      <dgm:spPr/>
    </dgm:pt>
    <dgm:pt modelId="{4A7716EF-B5E2-4213-8618-8CEF322F5362}" type="pres">
      <dgm:prSet presAssocID="{7F17B314-68B1-48DE-97F2-0E71BDA31AD0}" presName="composite2" presStyleCnt="0"/>
      <dgm:spPr/>
    </dgm:pt>
    <dgm:pt modelId="{589421BF-FEF3-407A-969B-08B289C6FC76}" type="pres">
      <dgm:prSet presAssocID="{7F17B314-68B1-48DE-97F2-0E71BDA31AD0}" presName="background2" presStyleLbl="node2" presStyleIdx="4" presStyleCnt="7"/>
      <dgm:spPr>
        <a:solidFill>
          <a:srgbClr val="669F11"/>
        </a:solidFill>
      </dgm:spPr>
    </dgm:pt>
    <dgm:pt modelId="{7CA768E4-BA98-4E64-915E-575A2320A343}" type="pres">
      <dgm:prSet presAssocID="{7F17B314-68B1-48DE-97F2-0E71BDA31AD0}" presName="text2" presStyleLbl="fgAcc2" presStyleIdx="4" presStyleCnt="7" custScaleX="111987" custScaleY="145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9DB5A-E606-4325-9026-1F5F9304AD5D}" type="pres">
      <dgm:prSet presAssocID="{7F17B314-68B1-48DE-97F2-0E71BDA31AD0}" presName="hierChild3" presStyleCnt="0"/>
      <dgm:spPr/>
    </dgm:pt>
    <dgm:pt modelId="{1DD16F1A-B416-435A-9E53-650B96DD1A73}" type="pres">
      <dgm:prSet presAssocID="{099B0602-306C-4011-B655-22CA4EE84A70}" presName="Name17" presStyleLbl="parChTrans1D3" presStyleIdx="4" presStyleCnt="7"/>
      <dgm:spPr/>
      <dgm:t>
        <a:bodyPr/>
        <a:lstStyle/>
        <a:p>
          <a:endParaRPr lang="ru-RU"/>
        </a:p>
      </dgm:t>
    </dgm:pt>
    <dgm:pt modelId="{74DCDEA9-9C7D-42B5-A797-305FFFE23069}" type="pres">
      <dgm:prSet presAssocID="{C5B0EB16-825D-4D1A-82BC-7FCEA7490C08}" presName="hierRoot3" presStyleCnt="0"/>
      <dgm:spPr/>
    </dgm:pt>
    <dgm:pt modelId="{9475ADBB-6B4B-4633-90E6-75A9B0145F03}" type="pres">
      <dgm:prSet presAssocID="{C5B0EB16-825D-4D1A-82BC-7FCEA7490C08}" presName="composite3" presStyleCnt="0"/>
      <dgm:spPr/>
    </dgm:pt>
    <dgm:pt modelId="{C7FF97E5-AE39-40E7-8B05-0B9DCC54C3A8}" type="pres">
      <dgm:prSet presAssocID="{C5B0EB16-825D-4D1A-82BC-7FCEA7490C08}" presName="background3" presStyleLbl="node3" presStyleIdx="4" presStyleCnt="7"/>
      <dgm:spPr>
        <a:solidFill>
          <a:srgbClr val="669F11"/>
        </a:solidFill>
      </dgm:spPr>
    </dgm:pt>
    <dgm:pt modelId="{1345A8AF-77B8-478F-AE0B-8092285B0325}" type="pres">
      <dgm:prSet presAssocID="{C5B0EB16-825D-4D1A-82BC-7FCEA7490C08}" presName="text3" presStyleLbl="fgAcc3" presStyleIdx="4" presStyleCnt="7" custScaleX="111373" custScaleY="266217" custLinFactNeighborY="1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828F7-21CA-48FF-B32F-959468473A29}" type="pres">
      <dgm:prSet presAssocID="{C5B0EB16-825D-4D1A-82BC-7FCEA7490C08}" presName="hierChild4" presStyleCnt="0"/>
      <dgm:spPr/>
    </dgm:pt>
    <dgm:pt modelId="{B2729C53-AC81-42C4-B664-90AE84348574}" type="pres">
      <dgm:prSet presAssocID="{78DDE280-541E-4584-B125-2316F5D3C36C}" presName="Name10" presStyleLbl="parChTrans1D2" presStyleIdx="5" presStyleCnt="7"/>
      <dgm:spPr/>
      <dgm:t>
        <a:bodyPr/>
        <a:lstStyle/>
        <a:p>
          <a:endParaRPr lang="ru-RU"/>
        </a:p>
      </dgm:t>
    </dgm:pt>
    <dgm:pt modelId="{6155C466-BEEC-4A27-99D4-121269F3A746}" type="pres">
      <dgm:prSet presAssocID="{B6182F2C-8028-4C00-B92A-CCBF508F6297}" presName="hierRoot2" presStyleCnt="0"/>
      <dgm:spPr/>
    </dgm:pt>
    <dgm:pt modelId="{224360DB-4E3C-4FEC-A28E-B75A57730DA2}" type="pres">
      <dgm:prSet presAssocID="{B6182F2C-8028-4C00-B92A-CCBF508F6297}" presName="composite2" presStyleCnt="0"/>
      <dgm:spPr/>
    </dgm:pt>
    <dgm:pt modelId="{E0455BBD-6CF8-45B0-8790-26665E4E154B}" type="pres">
      <dgm:prSet presAssocID="{B6182F2C-8028-4C00-B92A-CCBF508F6297}" presName="background2" presStyleLbl="node2" presStyleIdx="5" presStyleCnt="7"/>
      <dgm:spPr>
        <a:solidFill>
          <a:srgbClr val="669F11"/>
        </a:solidFill>
      </dgm:spPr>
    </dgm:pt>
    <dgm:pt modelId="{C6756E6A-A18E-4450-B53F-7EB7A75ED5CF}" type="pres">
      <dgm:prSet presAssocID="{B6182F2C-8028-4C00-B92A-CCBF508F6297}" presName="text2" presStyleLbl="fgAcc2" presStyleIdx="5" presStyleCnt="7" custScaleY="149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1A99D-9A94-4106-82E0-7EA2FD773DB5}" type="pres">
      <dgm:prSet presAssocID="{B6182F2C-8028-4C00-B92A-CCBF508F6297}" presName="hierChild3" presStyleCnt="0"/>
      <dgm:spPr/>
    </dgm:pt>
    <dgm:pt modelId="{046A615C-3584-4DC5-8FEA-F93734B711F1}" type="pres">
      <dgm:prSet presAssocID="{3046FA88-3BEB-46F9-A1C0-7AAC90AF5F25}" presName="Name17" presStyleLbl="parChTrans1D3" presStyleIdx="5" presStyleCnt="7"/>
      <dgm:spPr/>
      <dgm:t>
        <a:bodyPr/>
        <a:lstStyle/>
        <a:p>
          <a:endParaRPr lang="ru-RU"/>
        </a:p>
      </dgm:t>
    </dgm:pt>
    <dgm:pt modelId="{AA4DCDA5-A114-43E9-9090-6A2821AB244E}" type="pres">
      <dgm:prSet presAssocID="{494C833B-FF61-43E7-9664-2CA8899C0867}" presName="hierRoot3" presStyleCnt="0"/>
      <dgm:spPr/>
    </dgm:pt>
    <dgm:pt modelId="{20F6E0A4-8E25-4EAC-9AB7-F65D101A8F74}" type="pres">
      <dgm:prSet presAssocID="{494C833B-FF61-43E7-9664-2CA8899C0867}" presName="composite3" presStyleCnt="0"/>
      <dgm:spPr/>
    </dgm:pt>
    <dgm:pt modelId="{B2BA4438-199B-40CC-B372-7769807D5F3D}" type="pres">
      <dgm:prSet presAssocID="{494C833B-FF61-43E7-9664-2CA8899C0867}" presName="background3" presStyleLbl="node3" presStyleIdx="5" presStyleCnt="7"/>
      <dgm:spPr>
        <a:solidFill>
          <a:srgbClr val="669F11"/>
        </a:solidFill>
      </dgm:spPr>
    </dgm:pt>
    <dgm:pt modelId="{0E75CE86-DECB-4DA3-9C66-A9A1976FFC49}" type="pres">
      <dgm:prSet presAssocID="{494C833B-FF61-43E7-9664-2CA8899C0867}" presName="text3" presStyleLbl="fgAcc3" presStyleIdx="5" presStyleCnt="7" custScaleY="268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D36C4-2979-4F0D-AFF0-FE316ABBC9F8}" type="pres">
      <dgm:prSet presAssocID="{494C833B-FF61-43E7-9664-2CA8899C0867}" presName="hierChild4" presStyleCnt="0"/>
      <dgm:spPr/>
    </dgm:pt>
    <dgm:pt modelId="{DE5C444C-455B-4592-9A84-84C7E52B5A59}" type="pres">
      <dgm:prSet presAssocID="{D3C4EE4C-9950-4091-AD94-F9B65DA0FE7E}" presName="Name10" presStyleLbl="parChTrans1D2" presStyleIdx="6" presStyleCnt="7"/>
      <dgm:spPr/>
      <dgm:t>
        <a:bodyPr/>
        <a:lstStyle/>
        <a:p>
          <a:endParaRPr lang="ru-RU"/>
        </a:p>
      </dgm:t>
    </dgm:pt>
    <dgm:pt modelId="{635A77EE-E667-41A7-8163-C68CC170C076}" type="pres">
      <dgm:prSet presAssocID="{DF5541BC-1F24-4ED4-937E-9370EEE3E0AB}" presName="hierRoot2" presStyleCnt="0"/>
      <dgm:spPr/>
    </dgm:pt>
    <dgm:pt modelId="{1DFA4D55-0EAC-479C-82BF-42192F5FC51B}" type="pres">
      <dgm:prSet presAssocID="{DF5541BC-1F24-4ED4-937E-9370EEE3E0AB}" presName="composite2" presStyleCnt="0"/>
      <dgm:spPr/>
    </dgm:pt>
    <dgm:pt modelId="{D13E7A42-43A0-48D7-9FA8-AF82B1237149}" type="pres">
      <dgm:prSet presAssocID="{DF5541BC-1F24-4ED4-937E-9370EEE3E0AB}" presName="background2" presStyleLbl="node2" presStyleIdx="6" presStyleCnt="7"/>
      <dgm:spPr>
        <a:solidFill>
          <a:srgbClr val="669F11"/>
        </a:solidFill>
      </dgm:spPr>
    </dgm:pt>
    <dgm:pt modelId="{D4CA27F7-75BD-4179-83C1-C04BF4C10F9E}" type="pres">
      <dgm:prSet presAssocID="{DF5541BC-1F24-4ED4-937E-9370EEE3E0AB}" presName="text2" presStyleLbl="fgAcc2" presStyleIdx="6" presStyleCnt="7" custScaleY="138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AB3D7F-3EAF-4508-B257-8AE43DAAECB2}" type="pres">
      <dgm:prSet presAssocID="{DF5541BC-1F24-4ED4-937E-9370EEE3E0AB}" presName="hierChild3" presStyleCnt="0"/>
      <dgm:spPr/>
    </dgm:pt>
    <dgm:pt modelId="{BDFADC94-FBEC-424E-B9EE-3983517F2B8B}" type="pres">
      <dgm:prSet presAssocID="{65005386-A5B7-4629-8F71-4D985C94F304}" presName="Name17" presStyleLbl="parChTrans1D3" presStyleIdx="6" presStyleCnt="7"/>
      <dgm:spPr/>
      <dgm:t>
        <a:bodyPr/>
        <a:lstStyle/>
        <a:p>
          <a:endParaRPr lang="ru-RU"/>
        </a:p>
      </dgm:t>
    </dgm:pt>
    <dgm:pt modelId="{EB2D537B-8D09-407D-A79E-8515FA35ECEF}" type="pres">
      <dgm:prSet presAssocID="{C94655FF-F552-4306-9100-4B72BFFCC0B0}" presName="hierRoot3" presStyleCnt="0"/>
      <dgm:spPr/>
    </dgm:pt>
    <dgm:pt modelId="{86EB20DC-50FF-437F-B932-A575C9568278}" type="pres">
      <dgm:prSet presAssocID="{C94655FF-F552-4306-9100-4B72BFFCC0B0}" presName="composite3" presStyleCnt="0"/>
      <dgm:spPr/>
    </dgm:pt>
    <dgm:pt modelId="{499F68AC-374F-4CDB-8CD6-7A213FA83AB7}" type="pres">
      <dgm:prSet presAssocID="{C94655FF-F552-4306-9100-4B72BFFCC0B0}" presName="background3" presStyleLbl="node3" presStyleIdx="6" presStyleCnt="7"/>
      <dgm:spPr>
        <a:solidFill>
          <a:srgbClr val="669F11"/>
        </a:solidFill>
      </dgm:spPr>
    </dgm:pt>
    <dgm:pt modelId="{8DD739B4-BD66-49A7-A71A-355FC694A0DD}" type="pres">
      <dgm:prSet presAssocID="{C94655FF-F552-4306-9100-4B72BFFCC0B0}" presName="text3" presStyleLbl="fgAcc3" presStyleIdx="6" presStyleCnt="7" custScaleY="28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1F3E5-E9D1-454F-BC5C-3527857F629A}" type="pres">
      <dgm:prSet presAssocID="{C94655FF-F552-4306-9100-4B72BFFCC0B0}" presName="hierChild4" presStyleCnt="0"/>
      <dgm:spPr/>
    </dgm:pt>
  </dgm:ptLst>
  <dgm:cxnLst>
    <dgm:cxn modelId="{E7D27C74-D362-442D-AECF-97B788875943}" type="presOf" srcId="{E4EBED86-998A-452C-958E-FFF4744901FA}" destId="{7FF89FBD-309A-4408-9025-3CC76A3AE84D}" srcOrd="0" destOrd="0" presId="urn:microsoft.com/office/officeart/2005/8/layout/hierarchy1"/>
    <dgm:cxn modelId="{AB0C32C5-8C63-4509-996D-2423A3C61A1C}" type="presOf" srcId="{C94655FF-F552-4306-9100-4B72BFFCC0B0}" destId="{8DD739B4-BD66-49A7-A71A-355FC694A0DD}" srcOrd="0" destOrd="0" presId="urn:microsoft.com/office/officeart/2005/8/layout/hierarchy1"/>
    <dgm:cxn modelId="{CC20B638-ABF8-4C41-BCFC-E805538C91E8}" srcId="{20385481-2BB2-4641-AFBE-22D39CB1F8FB}" destId="{7F17B314-68B1-48DE-97F2-0E71BDA31AD0}" srcOrd="4" destOrd="0" parTransId="{38E9DE7F-E5BF-403F-855B-80068E864667}" sibTransId="{8887DDD8-BD2B-415C-8A9D-D7C207A4A5E9}"/>
    <dgm:cxn modelId="{B6C4960C-39FD-4CCF-94A9-3594D043C0AD}" type="presOf" srcId="{A882C8B9-A69D-4E39-AB9C-07E0D50F95BE}" destId="{E580D707-31B6-422E-9348-95FCF50D24C1}" srcOrd="0" destOrd="0" presId="urn:microsoft.com/office/officeart/2005/8/layout/hierarchy1"/>
    <dgm:cxn modelId="{473B7A70-2B2F-4F68-9943-1CD777738A8A}" type="presOf" srcId="{C78ADE3E-A4E6-4966-8C32-79DA81F05422}" destId="{0A6497A4-C84C-4B63-B7AB-3814924CD440}" srcOrd="0" destOrd="0" presId="urn:microsoft.com/office/officeart/2005/8/layout/hierarchy1"/>
    <dgm:cxn modelId="{F67B6935-BF39-4069-84D1-B902F4901D01}" type="presOf" srcId="{C5B0EB16-825D-4D1A-82BC-7FCEA7490C08}" destId="{1345A8AF-77B8-478F-AE0B-8092285B0325}" srcOrd="0" destOrd="0" presId="urn:microsoft.com/office/officeart/2005/8/layout/hierarchy1"/>
    <dgm:cxn modelId="{8F42D233-3F18-4B05-938D-41C283B2A683}" type="presOf" srcId="{38E9DE7F-E5BF-403F-855B-80068E864667}" destId="{33CB9A6A-1C21-475B-ABB4-5E717627DE3A}" srcOrd="0" destOrd="0" presId="urn:microsoft.com/office/officeart/2005/8/layout/hierarchy1"/>
    <dgm:cxn modelId="{92A70C53-7FC5-420F-8540-2D7471B20C81}" srcId="{C78ADE3E-A4E6-4966-8C32-79DA81F05422}" destId="{20385481-2BB2-4641-AFBE-22D39CB1F8FB}" srcOrd="0" destOrd="0" parTransId="{2DDF6E28-9C9C-442C-8B1F-8323919F5CF5}" sibTransId="{C3F83713-884C-42F5-992E-11BD3FBFD557}"/>
    <dgm:cxn modelId="{B10C8CE5-F05F-4D3F-8109-05193879AFF1}" type="presOf" srcId="{20385481-2BB2-4641-AFBE-22D39CB1F8FB}" destId="{7EBD199F-F2E4-439E-8AD8-724F4B314DAC}" srcOrd="0" destOrd="0" presId="urn:microsoft.com/office/officeart/2005/8/layout/hierarchy1"/>
    <dgm:cxn modelId="{B4967130-8C52-435B-BC79-025431AE118F}" type="presOf" srcId="{5CE49561-AEE4-4668-A292-8EC63ADA270B}" destId="{6237922C-168A-43B4-8D3C-1AA81BE1F0ED}" srcOrd="0" destOrd="0" presId="urn:microsoft.com/office/officeart/2005/8/layout/hierarchy1"/>
    <dgm:cxn modelId="{C1C34819-550D-4391-B91E-183F78B392D0}" type="presOf" srcId="{7F0E6EA8-DD4A-4381-8042-C1B1BB6D56FB}" destId="{4D360BBC-2931-4295-80DE-D8682DFA48DE}" srcOrd="0" destOrd="0" presId="urn:microsoft.com/office/officeart/2005/8/layout/hierarchy1"/>
    <dgm:cxn modelId="{1131F8E2-081B-4B99-A59E-12DC2CFE265B}" type="presOf" srcId="{494C833B-FF61-43E7-9664-2CA8899C0867}" destId="{0E75CE86-DECB-4DA3-9C66-A9A1976FFC49}" srcOrd="0" destOrd="0" presId="urn:microsoft.com/office/officeart/2005/8/layout/hierarchy1"/>
    <dgm:cxn modelId="{3C89E7CE-9DE6-4567-80C0-C6776E9CBB06}" type="presOf" srcId="{9901268A-5F29-4C23-9457-A60871ACEB3C}" destId="{A0D0F9F5-3F88-49C0-9290-4293ABCC8688}" srcOrd="0" destOrd="0" presId="urn:microsoft.com/office/officeart/2005/8/layout/hierarchy1"/>
    <dgm:cxn modelId="{A51F7C1B-13EF-4B78-9A97-4513225C2E31}" type="presOf" srcId="{E30A385E-5E94-46DC-B846-E0CC8A6F8FAA}" destId="{FDBAC936-7F3F-4D47-8F28-665D41019728}" srcOrd="0" destOrd="0" presId="urn:microsoft.com/office/officeart/2005/8/layout/hierarchy1"/>
    <dgm:cxn modelId="{5CB03646-6513-49E2-8857-2343FD45BDE8}" type="presOf" srcId="{82A29D71-85CD-434E-8066-C7B825A47B6D}" destId="{34DDCCFC-7BB7-461F-9A72-553AF08B2DC4}" srcOrd="0" destOrd="0" presId="urn:microsoft.com/office/officeart/2005/8/layout/hierarchy1"/>
    <dgm:cxn modelId="{464D88D0-B5DE-43E7-B876-88CB205F74AE}" type="presOf" srcId="{40727742-AAE7-4A93-A352-E8E5B936665D}" destId="{9E21356C-4885-4D97-B868-C24A3C14C891}" srcOrd="0" destOrd="0" presId="urn:microsoft.com/office/officeart/2005/8/layout/hierarchy1"/>
    <dgm:cxn modelId="{DD204729-E12B-40EF-BA77-B73FACE609F7}" srcId="{20385481-2BB2-4641-AFBE-22D39CB1F8FB}" destId="{5CE49561-AEE4-4668-A292-8EC63ADA270B}" srcOrd="0" destOrd="0" parTransId="{82A29D71-85CD-434E-8066-C7B825A47B6D}" sibTransId="{6A02F802-8F9D-49CA-A220-50DE09DD315A}"/>
    <dgm:cxn modelId="{EA19EEB0-1FCF-4D58-9B03-FC40F6F16C9F}" type="presOf" srcId="{60AC2A4C-79BF-49C2-B536-68B5FB32F13F}" destId="{ACBA6558-739E-4396-BCB2-0CCF5F434107}" srcOrd="0" destOrd="0" presId="urn:microsoft.com/office/officeart/2005/8/layout/hierarchy1"/>
    <dgm:cxn modelId="{D122F883-C8A8-4C98-BAD5-DBFDCD59CDA7}" type="presOf" srcId="{A2DD1382-C530-44FB-BB94-1C7BEEB2B487}" destId="{6D11BC7A-B984-4EFF-9C93-5D7BF590C325}" srcOrd="0" destOrd="0" presId="urn:microsoft.com/office/officeart/2005/8/layout/hierarchy1"/>
    <dgm:cxn modelId="{672A373A-5FE2-459C-927E-9A036F536436}" type="presOf" srcId="{DF5541BC-1F24-4ED4-937E-9370EEE3E0AB}" destId="{D4CA27F7-75BD-4179-83C1-C04BF4C10F9E}" srcOrd="0" destOrd="0" presId="urn:microsoft.com/office/officeart/2005/8/layout/hierarchy1"/>
    <dgm:cxn modelId="{30B284F0-CBF9-4E10-B022-3291432962B9}" srcId="{20385481-2BB2-4641-AFBE-22D39CB1F8FB}" destId="{DF5541BC-1F24-4ED4-937E-9370EEE3E0AB}" srcOrd="6" destOrd="0" parTransId="{D3C4EE4C-9950-4091-AD94-F9B65DA0FE7E}" sibTransId="{2926DE9D-62F0-4E78-BDAD-6BA5FD712BAB}"/>
    <dgm:cxn modelId="{36636874-BCC0-49B6-8FCF-4756629BF13F}" type="presOf" srcId="{4A12E346-7B5C-41AA-8C84-BB961D792FD7}" destId="{07DB39B8-2514-46DA-9BCC-97F79659D05B}" srcOrd="0" destOrd="0" presId="urn:microsoft.com/office/officeart/2005/8/layout/hierarchy1"/>
    <dgm:cxn modelId="{7E6C2D58-D3F5-4ED2-A67D-5AEFC26A7107}" srcId="{20385481-2BB2-4641-AFBE-22D39CB1F8FB}" destId="{E30A385E-5E94-46DC-B846-E0CC8A6F8FAA}" srcOrd="3" destOrd="0" parTransId="{E4EBED86-998A-452C-958E-FFF4744901FA}" sibTransId="{E8F52ACD-8A18-4C8F-8135-81B993F694E7}"/>
    <dgm:cxn modelId="{8E8E49D8-F60C-4B70-AD16-3FFF953CC597}" type="presOf" srcId="{B8B1EE03-38FE-458F-A285-5E928B791447}" destId="{C2101DE6-2397-4A0C-9CA4-5A20524C3233}" srcOrd="0" destOrd="0" presId="urn:microsoft.com/office/officeart/2005/8/layout/hierarchy1"/>
    <dgm:cxn modelId="{6036EFAD-1E5F-4716-9473-780593872613}" srcId="{20385481-2BB2-4641-AFBE-22D39CB1F8FB}" destId="{7DDE8121-2503-4980-9982-A25771630F02}" srcOrd="1" destOrd="0" parTransId="{A6CC9CEF-E9DA-448C-8AE8-4513C1CE5AA0}" sibTransId="{FDA2BC33-7E8B-434E-A34A-C9514B61DF88}"/>
    <dgm:cxn modelId="{15142B27-6FD9-4DCC-82DA-AA588DCAA3FC}" type="presOf" srcId="{7DDE8121-2503-4980-9982-A25771630F02}" destId="{CC374E15-B6E7-46DF-BE78-91755D6B34CA}" srcOrd="0" destOrd="0" presId="urn:microsoft.com/office/officeart/2005/8/layout/hierarchy1"/>
    <dgm:cxn modelId="{30F25134-CD1B-4CB6-90EF-E604DF84B878}" type="presOf" srcId="{7F17B314-68B1-48DE-97F2-0E71BDA31AD0}" destId="{7CA768E4-BA98-4E64-915E-575A2320A343}" srcOrd="0" destOrd="0" presId="urn:microsoft.com/office/officeart/2005/8/layout/hierarchy1"/>
    <dgm:cxn modelId="{FDFA75AC-CE78-4BC8-993B-01576BFBC39D}" type="presOf" srcId="{099B0602-306C-4011-B655-22CA4EE84A70}" destId="{1DD16F1A-B416-435A-9E53-650B96DD1A73}" srcOrd="0" destOrd="0" presId="urn:microsoft.com/office/officeart/2005/8/layout/hierarchy1"/>
    <dgm:cxn modelId="{CEBA976B-44A5-483B-82C2-B2550F00D99C}" srcId="{7DDE8121-2503-4980-9982-A25771630F02}" destId="{A2DD1382-C530-44FB-BB94-1C7BEEB2B487}" srcOrd="0" destOrd="0" parTransId="{60AC2A4C-79BF-49C2-B536-68B5FB32F13F}" sibTransId="{6F0289D8-7364-486C-BAA9-5AA62FBFB427}"/>
    <dgm:cxn modelId="{C7D871E8-233C-4A1E-A41F-A7503A58E477}" srcId="{7F17B314-68B1-48DE-97F2-0E71BDA31AD0}" destId="{C5B0EB16-825D-4D1A-82BC-7FCEA7490C08}" srcOrd="0" destOrd="0" parTransId="{099B0602-306C-4011-B655-22CA4EE84A70}" sibTransId="{A56067CD-713D-45BF-9B0D-1194AD13C212}"/>
    <dgm:cxn modelId="{A9BEF1F6-B8FD-4588-8A14-BA2B52E75027}" srcId="{20385481-2BB2-4641-AFBE-22D39CB1F8FB}" destId="{B6182F2C-8028-4C00-B92A-CCBF508F6297}" srcOrd="5" destOrd="0" parTransId="{78DDE280-541E-4584-B125-2316F5D3C36C}" sibTransId="{68F50A8A-3D26-4EAD-825B-669A50272045}"/>
    <dgm:cxn modelId="{3BC46A3D-7669-4E07-BC68-0423E522BC85}" srcId="{B6182F2C-8028-4C00-B92A-CCBF508F6297}" destId="{494C833B-FF61-43E7-9664-2CA8899C0867}" srcOrd="0" destOrd="0" parTransId="{3046FA88-3BEB-46F9-A1C0-7AAC90AF5F25}" sibTransId="{326D2F5B-976C-4512-A62C-B4CE8E574946}"/>
    <dgm:cxn modelId="{6D8CEE7D-0471-4F82-90DE-D602000EA546}" srcId="{5CE49561-AEE4-4668-A292-8EC63ADA270B}" destId="{B8B1EE03-38FE-458F-A285-5E928B791447}" srcOrd="0" destOrd="0" parTransId="{4A12E346-7B5C-41AA-8C84-BB961D792FD7}" sibTransId="{47C75767-02D4-4B9E-972C-2BA090243556}"/>
    <dgm:cxn modelId="{6E7BC0F9-5FD5-47CC-BA12-B1E9A03B87D6}" srcId="{DF5541BC-1F24-4ED4-937E-9370EEE3E0AB}" destId="{C94655FF-F552-4306-9100-4B72BFFCC0B0}" srcOrd="0" destOrd="0" parTransId="{65005386-A5B7-4629-8F71-4D985C94F304}" sibTransId="{B5372C5C-73F3-43EC-8308-6DE704AF2076}"/>
    <dgm:cxn modelId="{96D2A600-58D8-49EB-9131-AA2F77CF0306}" srcId="{7F0E6EA8-DD4A-4381-8042-C1B1BB6D56FB}" destId="{3E2EA27D-17F3-46EA-A450-0A047CBAB3B0}" srcOrd="0" destOrd="0" parTransId="{175D3747-58EB-4C49-970D-F8FFE017180C}" sibTransId="{FA3CBCD1-FDC7-44FD-896E-9CCADC262913}"/>
    <dgm:cxn modelId="{F9B5C223-FD7D-404B-983A-C6609F611FE7}" type="presOf" srcId="{B6182F2C-8028-4C00-B92A-CCBF508F6297}" destId="{C6756E6A-A18E-4450-B53F-7EB7A75ED5CF}" srcOrd="0" destOrd="0" presId="urn:microsoft.com/office/officeart/2005/8/layout/hierarchy1"/>
    <dgm:cxn modelId="{456293CE-17B1-4A06-AB9A-4A5DE45CA7B4}" type="presOf" srcId="{D3C4EE4C-9950-4091-AD94-F9B65DA0FE7E}" destId="{DE5C444C-455B-4592-9A84-84C7E52B5A59}" srcOrd="0" destOrd="0" presId="urn:microsoft.com/office/officeart/2005/8/layout/hierarchy1"/>
    <dgm:cxn modelId="{EED746C8-7403-4B8E-A0BD-D657395E03F6}" type="presOf" srcId="{3046FA88-3BEB-46F9-A1C0-7AAC90AF5F25}" destId="{046A615C-3584-4DC5-8FEA-F93734B711F1}" srcOrd="0" destOrd="0" presId="urn:microsoft.com/office/officeart/2005/8/layout/hierarchy1"/>
    <dgm:cxn modelId="{F7BDCDC1-4531-4072-8EDE-97DFC73A9F9F}" type="presOf" srcId="{3E2EA27D-17F3-46EA-A450-0A047CBAB3B0}" destId="{B03D09BA-ACA5-41CE-B3F8-E1ABDD0812F0}" srcOrd="0" destOrd="0" presId="urn:microsoft.com/office/officeart/2005/8/layout/hierarchy1"/>
    <dgm:cxn modelId="{C32D9E28-6A7A-4DB9-B574-2F5726EB4302}" type="presOf" srcId="{A6CC9CEF-E9DA-448C-8AE8-4513C1CE5AA0}" destId="{BADCA7D8-B6F4-42EA-90B1-5C7AD2FCCEC6}" srcOrd="0" destOrd="0" presId="urn:microsoft.com/office/officeart/2005/8/layout/hierarchy1"/>
    <dgm:cxn modelId="{D1BC7705-F1E0-4387-BBFD-2CFD90405D6D}" type="presOf" srcId="{78DDE280-541E-4584-B125-2316F5D3C36C}" destId="{B2729C53-AC81-42C4-B664-90AE84348574}" srcOrd="0" destOrd="0" presId="urn:microsoft.com/office/officeart/2005/8/layout/hierarchy1"/>
    <dgm:cxn modelId="{BE6684EB-28B5-4C8C-B36D-75480F36901B}" srcId="{E30A385E-5E94-46DC-B846-E0CC8A6F8FAA}" destId="{9901268A-5F29-4C23-9457-A60871ACEB3C}" srcOrd="0" destOrd="0" parTransId="{40727742-AAE7-4A93-A352-E8E5B936665D}" sibTransId="{31915958-0CA0-4C0D-81E6-0AB34AE4D698}"/>
    <dgm:cxn modelId="{E64B2114-125B-41B0-847C-D7906BE110F9}" type="presOf" srcId="{65005386-A5B7-4629-8F71-4D985C94F304}" destId="{BDFADC94-FBEC-424E-B9EE-3983517F2B8B}" srcOrd="0" destOrd="0" presId="urn:microsoft.com/office/officeart/2005/8/layout/hierarchy1"/>
    <dgm:cxn modelId="{68DD65AF-FA47-41B9-B899-60F7D6EDA229}" srcId="{20385481-2BB2-4641-AFBE-22D39CB1F8FB}" destId="{7F0E6EA8-DD4A-4381-8042-C1B1BB6D56FB}" srcOrd="2" destOrd="0" parTransId="{A882C8B9-A69D-4E39-AB9C-07E0D50F95BE}" sibTransId="{00D32FBD-257F-469E-839E-32E989FAC99F}"/>
    <dgm:cxn modelId="{9DF0C548-C895-4272-BC31-4FB1E15FF43C}" type="presOf" srcId="{175D3747-58EB-4C49-970D-F8FFE017180C}" destId="{96FF834F-CD36-4A41-9079-F6D717FE3ED2}" srcOrd="0" destOrd="0" presId="urn:microsoft.com/office/officeart/2005/8/layout/hierarchy1"/>
    <dgm:cxn modelId="{775BB3B4-C8DD-45B5-9C60-1CFEA715291B}" type="presParOf" srcId="{0A6497A4-C84C-4B63-B7AB-3814924CD440}" destId="{76988353-5FC6-4995-B40D-0E7E70332B1B}" srcOrd="0" destOrd="0" presId="urn:microsoft.com/office/officeart/2005/8/layout/hierarchy1"/>
    <dgm:cxn modelId="{CAFCF394-8831-4574-8A48-BD4F89F615F7}" type="presParOf" srcId="{76988353-5FC6-4995-B40D-0E7E70332B1B}" destId="{3F490DCF-580B-4576-B7DD-C8C02BF0FA61}" srcOrd="0" destOrd="0" presId="urn:microsoft.com/office/officeart/2005/8/layout/hierarchy1"/>
    <dgm:cxn modelId="{19A80A59-5AB6-4B49-8D5A-EC1357C3529C}" type="presParOf" srcId="{3F490DCF-580B-4576-B7DD-C8C02BF0FA61}" destId="{87E018F3-AD6D-422E-9868-20CAD09F6CA0}" srcOrd="0" destOrd="0" presId="urn:microsoft.com/office/officeart/2005/8/layout/hierarchy1"/>
    <dgm:cxn modelId="{2C493FC9-D42B-4F82-AD73-9A3BAC56D814}" type="presParOf" srcId="{3F490DCF-580B-4576-B7DD-C8C02BF0FA61}" destId="{7EBD199F-F2E4-439E-8AD8-724F4B314DAC}" srcOrd="1" destOrd="0" presId="urn:microsoft.com/office/officeart/2005/8/layout/hierarchy1"/>
    <dgm:cxn modelId="{C3962596-269B-461A-A952-1A6EF1D978F2}" type="presParOf" srcId="{76988353-5FC6-4995-B40D-0E7E70332B1B}" destId="{CB553BAB-15BA-4CA2-A3B8-E289D7C0FBE9}" srcOrd="1" destOrd="0" presId="urn:microsoft.com/office/officeart/2005/8/layout/hierarchy1"/>
    <dgm:cxn modelId="{8B10A3C6-2A4D-4F9C-8E9F-D4499A4599D1}" type="presParOf" srcId="{CB553BAB-15BA-4CA2-A3B8-E289D7C0FBE9}" destId="{34DDCCFC-7BB7-461F-9A72-553AF08B2DC4}" srcOrd="0" destOrd="0" presId="urn:microsoft.com/office/officeart/2005/8/layout/hierarchy1"/>
    <dgm:cxn modelId="{3BEE3FBC-28C2-4A6C-B4A1-1157113F9D51}" type="presParOf" srcId="{CB553BAB-15BA-4CA2-A3B8-E289D7C0FBE9}" destId="{2293C5B6-A7E4-4443-8CBE-00877C1C88B6}" srcOrd="1" destOrd="0" presId="urn:microsoft.com/office/officeart/2005/8/layout/hierarchy1"/>
    <dgm:cxn modelId="{A2C185EF-8BDB-4A0D-9BA2-83AB289210DC}" type="presParOf" srcId="{2293C5B6-A7E4-4443-8CBE-00877C1C88B6}" destId="{ED568820-D858-446F-B766-5738CF11ABD7}" srcOrd="0" destOrd="0" presId="urn:microsoft.com/office/officeart/2005/8/layout/hierarchy1"/>
    <dgm:cxn modelId="{E9040B03-BEE3-4D52-8D35-6D81067C8ADF}" type="presParOf" srcId="{ED568820-D858-446F-B766-5738CF11ABD7}" destId="{B9E05497-50AE-461D-B9ED-27F38E9D3779}" srcOrd="0" destOrd="0" presId="urn:microsoft.com/office/officeart/2005/8/layout/hierarchy1"/>
    <dgm:cxn modelId="{2E833D85-C337-45F4-8777-2C182E7B5B13}" type="presParOf" srcId="{ED568820-D858-446F-B766-5738CF11ABD7}" destId="{6237922C-168A-43B4-8D3C-1AA81BE1F0ED}" srcOrd="1" destOrd="0" presId="urn:microsoft.com/office/officeart/2005/8/layout/hierarchy1"/>
    <dgm:cxn modelId="{89AE79E5-9CB7-4D89-BB70-7F6C7DBBBFF9}" type="presParOf" srcId="{2293C5B6-A7E4-4443-8CBE-00877C1C88B6}" destId="{DD25F2AC-D641-4623-948D-B61F7C64350A}" srcOrd="1" destOrd="0" presId="urn:microsoft.com/office/officeart/2005/8/layout/hierarchy1"/>
    <dgm:cxn modelId="{6449AED6-C9F1-483B-91DA-2D278568A8B4}" type="presParOf" srcId="{DD25F2AC-D641-4623-948D-B61F7C64350A}" destId="{07DB39B8-2514-46DA-9BCC-97F79659D05B}" srcOrd="0" destOrd="0" presId="urn:microsoft.com/office/officeart/2005/8/layout/hierarchy1"/>
    <dgm:cxn modelId="{5336EB59-9711-4DA1-9975-0D24FD4B1D09}" type="presParOf" srcId="{DD25F2AC-D641-4623-948D-B61F7C64350A}" destId="{4229B0A5-EAAC-46A0-90CE-ABCF0C2844E6}" srcOrd="1" destOrd="0" presId="urn:microsoft.com/office/officeart/2005/8/layout/hierarchy1"/>
    <dgm:cxn modelId="{BEA19372-84EF-4206-8271-D7389FC21D01}" type="presParOf" srcId="{4229B0A5-EAAC-46A0-90CE-ABCF0C2844E6}" destId="{D4C8D3D4-F192-4A6D-A8D8-502CE360F1C3}" srcOrd="0" destOrd="0" presId="urn:microsoft.com/office/officeart/2005/8/layout/hierarchy1"/>
    <dgm:cxn modelId="{0D38996C-581A-4701-9443-6676CD53ED7B}" type="presParOf" srcId="{D4C8D3D4-F192-4A6D-A8D8-502CE360F1C3}" destId="{F0009D50-65CD-4B2B-816C-60AC1E84160D}" srcOrd="0" destOrd="0" presId="urn:microsoft.com/office/officeart/2005/8/layout/hierarchy1"/>
    <dgm:cxn modelId="{5CB2C2AC-F8D9-412D-BFE5-F6463072A32B}" type="presParOf" srcId="{D4C8D3D4-F192-4A6D-A8D8-502CE360F1C3}" destId="{C2101DE6-2397-4A0C-9CA4-5A20524C3233}" srcOrd="1" destOrd="0" presId="urn:microsoft.com/office/officeart/2005/8/layout/hierarchy1"/>
    <dgm:cxn modelId="{35AB29B0-AD8E-4381-9EB8-53EE8A5C9E14}" type="presParOf" srcId="{4229B0A5-EAAC-46A0-90CE-ABCF0C2844E6}" destId="{97E1C8EA-D3BD-46C5-BB92-ECC237ACD5DB}" srcOrd="1" destOrd="0" presId="urn:microsoft.com/office/officeart/2005/8/layout/hierarchy1"/>
    <dgm:cxn modelId="{80470029-4031-4253-8056-AE2FD87193AF}" type="presParOf" srcId="{CB553BAB-15BA-4CA2-A3B8-E289D7C0FBE9}" destId="{BADCA7D8-B6F4-42EA-90B1-5C7AD2FCCEC6}" srcOrd="2" destOrd="0" presId="urn:microsoft.com/office/officeart/2005/8/layout/hierarchy1"/>
    <dgm:cxn modelId="{EB5E5D51-BF6D-4D22-B03A-CB470F1E2ABA}" type="presParOf" srcId="{CB553BAB-15BA-4CA2-A3B8-E289D7C0FBE9}" destId="{41ACD62F-1DB6-4E35-B41F-675AED8F6E7D}" srcOrd="3" destOrd="0" presId="urn:microsoft.com/office/officeart/2005/8/layout/hierarchy1"/>
    <dgm:cxn modelId="{F381D777-B0CC-4DF0-8D63-3EC8046D9504}" type="presParOf" srcId="{41ACD62F-1DB6-4E35-B41F-675AED8F6E7D}" destId="{DA7F287A-E375-47A5-A66A-F3CDE8577A90}" srcOrd="0" destOrd="0" presId="urn:microsoft.com/office/officeart/2005/8/layout/hierarchy1"/>
    <dgm:cxn modelId="{41336DB3-B0AF-49EA-A780-1541F738E81F}" type="presParOf" srcId="{DA7F287A-E375-47A5-A66A-F3CDE8577A90}" destId="{F901BC2A-6CEF-4028-B8B3-AC2BE8D939C3}" srcOrd="0" destOrd="0" presId="urn:microsoft.com/office/officeart/2005/8/layout/hierarchy1"/>
    <dgm:cxn modelId="{8DC2891B-30D9-4CE1-A8B3-4C862E118292}" type="presParOf" srcId="{DA7F287A-E375-47A5-A66A-F3CDE8577A90}" destId="{CC374E15-B6E7-46DF-BE78-91755D6B34CA}" srcOrd="1" destOrd="0" presId="urn:microsoft.com/office/officeart/2005/8/layout/hierarchy1"/>
    <dgm:cxn modelId="{F74F94A2-5438-4D8D-805A-E681EA6D3306}" type="presParOf" srcId="{41ACD62F-1DB6-4E35-B41F-675AED8F6E7D}" destId="{50D83075-4BC8-49EC-8D7A-EC66757A4860}" srcOrd="1" destOrd="0" presId="urn:microsoft.com/office/officeart/2005/8/layout/hierarchy1"/>
    <dgm:cxn modelId="{CDDF1962-B110-478E-AF0E-64B767465659}" type="presParOf" srcId="{50D83075-4BC8-49EC-8D7A-EC66757A4860}" destId="{ACBA6558-739E-4396-BCB2-0CCF5F434107}" srcOrd="0" destOrd="0" presId="urn:microsoft.com/office/officeart/2005/8/layout/hierarchy1"/>
    <dgm:cxn modelId="{E0A6BFDF-7CE1-4E41-9A23-C72F48D9DDF5}" type="presParOf" srcId="{50D83075-4BC8-49EC-8D7A-EC66757A4860}" destId="{BFB438FB-29AF-4AD6-B6CA-F7B2BFA5600A}" srcOrd="1" destOrd="0" presId="urn:microsoft.com/office/officeart/2005/8/layout/hierarchy1"/>
    <dgm:cxn modelId="{AED39222-4AEF-4912-BAAA-371DCF4E366D}" type="presParOf" srcId="{BFB438FB-29AF-4AD6-B6CA-F7B2BFA5600A}" destId="{71932D6B-0DBD-45D0-9FA2-D89A8A99CC80}" srcOrd="0" destOrd="0" presId="urn:microsoft.com/office/officeart/2005/8/layout/hierarchy1"/>
    <dgm:cxn modelId="{8D9AB855-95F2-41EB-9243-2CD234594A04}" type="presParOf" srcId="{71932D6B-0DBD-45D0-9FA2-D89A8A99CC80}" destId="{34ABA7ED-FF9C-4854-A0A7-57FE7E02D889}" srcOrd="0" destOrd="0" presId="urn:microsoft.com/office/officeart/2005/8/layout/hierarchy1"/>
    <dgm:cxn modelId="{82A64E59-945C-46B7-A8EA-F4F1301BBA0D}" type="presParOf" srcId="{71932D6B-0DBD-45D0-9FA2-D89A8A99CC80}" destId="{6D11BC7A-B984-4EFF-9C93-5D7BF590C325}" srcOrd="1" destOrd="0" presId="urn:microsoft.com/office/officeart/2005/8/layout/hierarchy1"/>
    <dgm:cxn modelId="{DEFCCD1F-4719-4AFF-981E-BCA81EB791DB}" type="presParOf" srcId="{BFB438FB-29AF-4AD6-B6CA-F7B2BFA5600A}" destId="{1F5A66C8-995F-48DB-A75A-0549EA2BC607}" srcOrd="1" destOrd="0" presId="urn:microsoft.com/office/officeart/2005/8/layout/hierarchy1"/>
    <dgm:cxn modelId="{6D922AB3-EF89-49D5-A8FD-EB4DF155924E}" type="presParOf" srcId="{CB553BAB-15BA-4CA2-A3B8-E289D7C0FBE9}" destId="{E580D707-31B6-422E-9348-95FCF50D24C1}" srcOrd="4" destOrd="0" presId="urn:microsoft.com/office/officeart/2005/8/layout/hierarchy1"/>
    <dgm:cxn modelId="{03656048-82C5-4390-861D-190A91929292}" type="presParOf" srcId="{CB553BAB-15BA-4CA2-A3B8-E289D7C0FBE9}" destId="{F93641C2-D72A-41C4-B369-3AED964AF20D}" srcOrd="5" destOrd="0" presId="urn:microsoft.com/office/officeart/2005/8/layout/hierarchy1"/>
    <dgm:cxn modelId="{BC0078ED-CEDD-446B-86E2-A014323340EB}" type="presParOf" srcId="{F93641C2-D72A-41C4-B369-3AED964AF20D}" destId="{ED03F5BA-5629-4730-A4E5-BCBD862370A7}" srcOrd="0" destOrd="0" presId="urn:microsoft.com/office/officeart/2005/8/layout/hierarchy1"/>
    <dgm:cxn modelId="{4A94A05F-CBC2-46B8-99EB-68C01F0A29A2}" type="presParOf" srcId="{ED03F5BA-5629-4730-A4E5-BCBD862370A7}" destId="{0FE3FDCB-5680-4ED1-9655-F903D37B8152}" srcOrd="0" destOrd="0" presId="urn:microsoft.com/office/officeart/2005/8/layout/hierarchy1"/>
    <dgm:cxn modelId="{31D43423-BFF7-4B81-A061-1404A1A6ABB3}" type="presParOf" srcId="{ED03F5BA-5629-4730-A4E5-BCBD862370A7}" destId="{4D360BBC-2931-4295-80DE-D8682DFA48DE}" srcOrd="1" destOrd="0" presId="urn:microsoft.com/office/officeart/2005/8/layout/hierarchy1"/>
    <dgm:cxn modelId="{0D2392A5-C071-41CD-B765-88EB3F2EFD8E}" type="presParOf" srcId="{F93641C2-D72A-41C4-B369-3AED964AF20D}" destId="{3FC920E9-0F1E-4715-BBF9-55E3EC1E3691}" srcOrd="1" destOrd="0" presId="urn:microsoft.com/office/officeart/2005/8/layout/hierarchy1"/>
    <dgm:cxn modelId="{2F106D40-03CA-4695-8814-CF8F3A646DF1}" type="presParOf" srcId="{3FC920E9-0F1E-4715-BBF9-55E3EC1E3691}" destId="{96FF834F-CD36-4A41-9079-F6D717FE3ED2}" srcOrd="0" destOrd="0" presId="urn:microsoft.com/office/officeart/2005/8/layout/hierarchy1"/>
    <dgm:cxn modelId="{2083EC44-3B1E-4246-945B-51AF70A17C88}" type="presParOf" srcId="{3FC920E9-0F1E-4715-BBF9-55E3EC1E3691}" destId="{4FEAD275-58CA-49C8-BE3C-2AA60103BEF5}" srcOrd="1" destOrd="0" presId="urn:microsoft.com/office/officeart/2005/8/layout/hierarchy1"/>
    <dgm:cxn modelId="{090980D6-2F01-4AA9-8260-72A8CC17FE25}" type="presParOf" srcId="{4FEAD275-58CA-49C8-BE3C-2AA60103BEF5}" destId="{51C932D1-E1FA-4089-965B-0FB8221E9CEA}" srcOrd="0" destOrd="0" presId="urn:microsoft.com/office/officeart/2005/8/layout/hierarchy1"/>
    <dgm:cxn modelId="{CC9E3C7A-7A5D-4316-806C-547E9C6B2ECF}" type="presParOf" srcId="{51C932D1-E1FA-4089-965B-0FB8221E9CEA}" destId="{6C407421-6B36-4608-8555-86BA9EACB652}" srcOrd="0" destOrd="0" presId="urn:microsoft.com/office/officeart/2005/8/layout/hierarchy1"/>
    <dgm:cxn modelId="{612B8EDE-6094-454D-A068-EA1163DF5FAF}" type="presParOf" srcId="{51C932D1-E1FA-4089-965B-0FB8221E9CEA}" destId="{B03D09BA-ACA5-41CE-B3F8-E1ABDD0812F0}" srcOrd="1" destOrd="0" presId="urn:microsoft.com/office/officeart/2005/8/layout/hierarchy1"/>
    <dgm:cxn modelId="{D71D5CCE-232E-4231-B6EC-7928F61AAF83}" type="presParOf" srcId="{4FEAD275-58CA-49C8-BE3C-2AA60103BEF5}" destId="{B43FEDDB-B713-4FC0-93A9-CAD8F78EF057}" srcOrd="1" destOrd="0" presId="urn:microsoft.com/office/officeart/2005/8/layout/hierarchy1"/>
    <dgm:cxn modelId="{EE0E290D-AF72-4BD4-A4AF-18EA26AD3202}" type="presParOf" srcId="{CB553BAB-15BA-4CA2-A3B8-E289D7C0FBE9}" destId="{7FF89FBD-309A-4408-9025-3CC76A3AE84D}" srcOrd="6" destOrd="0" presId="urn:microsoft.com/office/officeart/2005/8/layout/hierarchy1"/>
    <dgm:cxn modelId="{70DA4AF5-C780-4F7D-B28B-8366708B6B2E}" type="presParOf" srcId="{CB553BAB-15BA-4CA2-A3B8-E289D7C0FBE9}" destId="{D639CEAA-33CE-429B-882F-1EA5BB988B49}" srcOrd="7" destOrd="0" presId="urn:microsoft.com/office/officeart/2005/8/layout/hierarchy1"/>
    <dgm:cxn modelId="{F22278F3-1609-4D2E-AAD6-DC47FBC1B901}" type="presParOf" srcId="{D639CEAA-33CE-429B-882F-1EA5BB988B49}" destId="{9FD561EB-D099-4298-AA20-82B6A3B193A1}" srcOrd="0" destOrd="0" presId="urn:microsoft.com/office/officeart/2005/8/layout/hierarchy1"/>
    <dgm:cxn modelId="{35B2F796-5D44-4638-A251-3BB5AA01BB6A}" type="presParOf" srcId="{9FD561EB-D099-4298-AA20-82B6A3B193A1}" destId="{3D32B167-F7C5-4C55-848B-56151DAA30A4}" srcOrd="0" destOrd="0" presId="urn:microsoft.com/office/officeart/2005/8/layout/hierarchy1"/>
    <dgm:cxn modelId="{74193912-99F5-460D-8755-171717B0A4BB}" type="presParOf" srcId="{9FD561EB-D099-4298-AA20-82B6A3B193A1}" destId="{FDBAC936-7F3F-4D47-8F28-665D41019728}" srcOrd="1" destOrd="0" presId="urn:microsoft.com/office/officeart/2005/8/layout/hierarchy1"/>
    <dgm:cxn modelId="{9B164F40-AE28-4E5B-9792-159D5E7A3481}" type="presParOf" srcId="{D639CEAA-33CE-429B-882F-1EA5BB988B49}" destId="{2323E85D-0F97-4509-A57E-B31625FE47ED}" srcOrd="1" destOrd="0" presId="urn:microsoft.com/office/officeart/2005/8/layout/hierarchy1"/>
    <dgm:cxn modelId="{3D316F48-B1F7-4EB5-871B-810C081EE84F}" type="presParOf" srcId="{2323E85D-0F97-4509-A57E-B31625FE47ED}" destId="{9E21356C-4885-4D97-B868-C24A3C14C891}" srcOrd="0" destOrd="0" presId="urn:microsoft.com/office/officeart/2005/8/layout/hierarchy1"/>
    <dgm:cxn modelId="{3F6DB311-222E-4314-BB7C-5C9701FE7B47}" type="presParOf" srcId="{2323E85D-0F97-4509-A57E-B31625FE47ED}" destId="{1A45F1B8-A28D-4A1C-8C5E-9E1B009BF8D5}" srcOrd="1" destOrd="0" presId="urn:microsoft.com/office/officeart/2005/8/layout/hierarchy1"/>
    <dgm:cxn modelId="{3C667495-4DE3-438C-81E9-4953FFCF3A51}" type="presParOf" srcId="{1A45F1B8-A28D-4A1C-8C5E-9E1B009BF8D5}" destId="{79E1A9DC-7AC4-4EF1-91CA-9D151D3B01A0}" srcOrd="0" destOrd="0" presId="urn:microsoft.com/office/officeart/2005/8/layout/hierarchy1"/>
    <dgm:cxn modelId="{305544D2-FA53-49A4-B7F3-2CCBA26BBAC4}" type="presParOf" srcId="{79E1A9DC-7AC4-4EF1-91CA-9D151D3B01A0}" destId="{1EE7185E-0207-4036-B9B1-8DC4468CB948}" srcOrd="0" destOrd="0" presId="urn:microsoft.com/office/officeart/2005/8/layout/hierarchy1"/>
    <dgm:cxn modelId="{1C3C5214-4BC9-4B7D-B856-ACDC908583BB}" type="presParOf" srcId="{79E1A9DC-7AC4-4EF1-91CA-9D151D3B01A0}" destId="{A0D0F9F5-3F88-49C0-9290-4293ABCC8688}" srcOrd="1" destOrd="0" presId="urn:microsoft.com/office/officeart/2005/8/layout/hierarchy1"/>
    <dgm:cxn modelId="{9FB6A97A-5AA4-46BD-A323-093175E024DA}" type="presParOf" srcId="{1A45F1B8-A28D-4A1C-8C5E-9E1B009BF8D5}" destId="{EAF8FC60-275B-4AFE-B9A7-13520FB29C2E}" srcOrd="1" destOrd="0" presId="urn:microsoft.com/office/officeart/2005/8/layout/hierarchy1"/>
    <dgm:cxn modelId="{EDF935C6-5B0A-40D8-9F34-5696EE63CEF8}" type="presParOf" srcId="{CB553BAB-15BA-4CA2-A3B8-E289D7C0FBE9}" destId="{33CB9A6A-1C21-475B-ABB4-5E717627DE3A}" srcOrd="8" destOrd="0" presId="urn:microsoft.com/office/officeart/2005/8/layout/hierarchy1"/>
    <dgm:cxn modelId="{149C9425-6A25-4C86-AF33-C3F4C14253AA}" type="presParOf" srcId="{CB553BAB-15BA-4CA2-A3B8-E289D7C0FBE9}" destId="{5EB1A6E8-CBD6-4A2D-912A-C79E7E1467A5}" srcOrd="9" destOrd="0" presId="urn:microsoft.com/office/officeart/2005/8/layout/hierarchy1"/>
    <dgm:cxn modelId="{26D7AB9C-8599-4D77-B5A6-158F5C7D4E52}" type="presParOf" srcId="{5EB1A6E8-CBD6-4A2D-912A-C79E7E1467A5}" destId="{4A7716EF-B5E2-4213-8618-8CEF322F5362}" srcOrd="0" destOrd="0" presId="urn:microsoft.com/office/officeart/2005/8/layout/hierarchy1"/>
    <dgm:cxn modelId="{CC6D5550-3E08-4341-9351-DBD2988189B1}" type="presParOf" srcId="{4A7716EF-B5E2-4213-8618-8CEF322F5362}" destId="{589421BF-FEF3-407A-969B-08B289C6FC76}" srcOrd="0" destOrd="0" presId="urn:microsoft.com/office/officeart/2005/8/layout/hierarchy1"/>
    <dgm:cxn modelId="{0B41C8E4-3DB1-46AB-A555-00AEBCE16E8A}" type="presParOf" srcId="{4A7716EF-B5E2-4213-8618-8CEF322F5362}" destId="{7CA768E4-BA98-4E64-915E-575A2320A343}" srcOrd="1" destOrd="0" presId="urn:microsoft.com/office/officeart/2005/8/layout/hierarchy1"/>
    <dgm:cxn modelId="{76C8CEDB-58C0-4708-BCD7-732D8AC45AE0}" type="presParOf" srcId="{5EB1A6E8-CBD6-4A2D-912A-C79E7E1467A5}" destId="{EDA9DB5A-E606-4325-9026-1F5F9304AD5D}" srcOrd="1" destOrd="0" presId="urn:microsoft.com/office/officeart/2005/8/layout/hierarchy1"/>
    <dgm:cxn modelId="{C60155C0-4B2B-4EBB-B196-261EEF6F0073}" type="presParOf" srcId="{EDA9DB5A-E606-4325-9026-1F5F9304AD5D}" destId="{1DD16F1A-B416-435A-9E53-650B96DD1A73}" srcOrd="0" destOrd="0" presId="urn:microsoft.com/office/officeart/2005/8/layout/hierarchy1"/>
    <dgm:cxn modelId="{C3507A23-5A52-4610-BBA8-2512D37DDD96}" type="presParOf" srcId="{EDA9DB5A-E606-4325-9026-1F5F9304AD5D}" destId="{74DCDEA9-9C7D-42B5-A797-305FFFE23069}" srcOrd="1" destOrd="0" presId="urn:microsoft.com/office/officeart/2005/8/layout/hierarchy1"/>
    <dgm:cxn modelId="{CA39EB1B-ED37-41E2-AD2F-19BE16073119}" type="presParOf" srcId="{74DCDEA9-9C7D-42B5-A797-305FFFE23069}" destId="{9475ADBB-6B4B-4633-90E6-75A9B0145F03}" srcOrd="0" destOrd="0" presId="urn:microsoft.com/office/officeart/2005/8/layout/hierarchy1"/>
    <dgm:cxn modelId="{01E44FCE-6580-433C-949E-C8C26B9CF6A4}" type="presParOf" srcId="{9475ADBB-6B4B-4633-90E6-75A9B0145F03}" destId="{C7FF97E5-AE39-40E7-8B05-0B9DCC54C3A8}" srcOrd="0" destOrd="0" presId="urn:microsoft.com/office/officeart/2005/8/layout/hierarchy1"/>
    <dgm:cxn modelId="{4575A1C0-58E4-4650-8CCC-0BE5C00F64EE}" type="presParOf" srcId="{9475ADBB-6B4B-4633-90E6-75A9B0145F03}" destId="{1345A8AF-77B8-478F-AE0B-8092285B0325}" srcOrd="1" destOrd="0" presId="urn:microsoft.com/office/officeart/2005/8/layout/hierarchy1"/>
    <dgm:cxn modelId="{5FB925C3-B27E-42DE-97F4-C1C7C2756095}" type="presParOf" srcId="{74DCDEA9-9C7D-42B5-A797-305FFFE23069}" destId="{7B4828F7-21CA-48FF-B32F-959468473A29}" srcOrd="1" destOrd="0" presId="urn:microsoft.com/office/officeart/2005/8/layout/hierarchy1"/>
    <dgm:cxn modelId="{0EAC233A-C370-41F7-AC4F-E2F698F77371}" type="presParOf" srcId="{CB553BAB-15BA-4CA2-A3B8-E289D7C0FBE9}" destId="{B2729C53-AC81-42C4-B664-90AE84348574}" srcOrd="10" destOrd="0" presId="urn:microsoft.com/office/officeart/2005/8/layout/hierarchy1"/>
    <dgm:cxn modelId="{EA18D4F7-3EB4-4E96-9B4D-3CCEDFDCD149}" type="presParOf" srcId="{CB553BAB-15BA-4CA2-A3B8-E289D7C0FBE9}" destId="{6155C466-BEEC-4A27-99D4-121269F3A746}" srcOrd="11" destOrd="0" presId="urn:microsoft.com/office/officeart/2005/8/layout/hierarchy1"/>
    <dgm:cxn modelId="{63BBF2D2-1A96-42A8-90BA-9386526AA6A8}" type="presParOf" srcId="{6155C466-BEEC-4A27-99D4-121269F3A746}" destId="{224360DB-4E3C-4FEC-A28E-B75A57730DA2}" srcOrd="0" destOrd="0" presId="urn:microsoft.com/office/officeart/2005/8/layout/hierarchy1"/>
    <dgm:cxn modelId="{0B742A1A-3C9D-4077-BB1C-CD9FD1BB8DB3}" type="presParOf" srcId="{224360DB-4E3C-4FEC-A28E-B75A57730DA2}" destId="{E0455BBD-6CF8-45B0-8790-26665E4E154B}" srcOrd="0" destOrd="0" presId="urn:microsoft.com/office/officeart/2005/8/layout/hierarchy1"/>
    <dgm:cxn modelId="{593C7FE0-0527-403A-85E1-CC07EAA02345}" type="presParOf" srcId="{224360DB-4E3C-4FEC-A28E-B75A57730DA2}" destId="{C6756E6A-A18E-4450-B53F-7EB7A75ED5CF}" srcOrd="1" destOrd="0" presId="urn:microsoft.com/office/officeart/2005/8/layout/hierarchy1"/>
    <dgm:cxn modelId="{98D52559-DF12-46DB-A553-D00FB3A74786}" type="presParOf" srcId="{6155C466-BEEC-4A27-99D4-121269F3A746}" destId="{3761A99D-9A94-4106-82E0-7EA2FD773DB5}" srcOrd="1" destOrd="0" presId="urn:microsoft.com/office/officeart/2005/8/layout/hierarchy1"/>
    <dgm:cxn modelId="{8863C039-C65E-4468-AD61-8D1A0B8562EE}" type="presParOf" srcId="{3761A99D-9A94-4106-82E0-7EA2FD773DB5}" destId="{046A615C-3584-4DC5-8FEA-F93734B711F1}" srcOrd="0" destOrd="0" presId="urn:microsoft.com/office/officeart/2005/8/layout/hierarchy1"/>
    <dgm:cxn modelId="{4B461347-7025-4D8B-BBE7-564DAC51977D}" type="presParOf" srcId="{3761A99D-9A94-4106-82E0-7EA2FD773DB5}" destId="{AA4DCDA5-A114-43E9-9090-6A2821AB244E}" srcOrd="1" destOrd="0" presId="urn:microsoft.com/office/officeart/2005/8/layout/hierarchy1"/>
    <dgm:cxn modelId="{F25EA359-3CF2-4567-B361-388B4826EBCE}" type="presParOf" srcId="{AA4DCDA5-A114-43E9-9090-6A2821AB244E}" destId="{20F6E0A4-8E25-4EAC-9AB7-F65D101A8F74}" srcOrd="0" destOrd="0" presId="urn:microsoft.com/office/officeart/2005/8/layout/hierarchy1"/>
    <dgm:cxn modelId="{A6EFF1D8-EAC3-47EC-A119-3EF4C575DD74}" type="presParOf" srcId="{20F6E0A4-8E25-4EAC-9AB7-F65D101A8F74}" destId="{B2BA4438-199B-40CC-B372-7769807D5F3D}" srcOrd="0" destOrd="0" presId="urn:microsoft.com/office/officeart/2005/8/layout/hierarchy1"/>
    <dgm:cxn modelId="{644BB147-D7DB-4EC9-A99F-12D8341B0B54}" type="presParOf" srcId="{20F6E0A4-8E25-4EAC-9AB7-F65D101A8F74}" destId="{0E75CE86-DECB-4DA3-9C66-A9A1976FFC49}" srcOrd="1" destOrd="0" presId="urn:microsoft.com/office/officeart/2005/8/layout/hierarchy1"/>
    <dgm:cxn modelId="{7FFD2DCE-9B63-4CF3-B5FA-47160F9F3C19}" type="presParOf" srcId="{AA4DCDA5-A114-43E9-9090-6A2821AB244E}" destId="{A7FD36C4-2979-4F0D-AFF0-FE316ABBC9F8}" srcOrd="1" destOrd="0" presId="urn:microsoft.com/office/officeart/2005/8/layout/hierarchy1"/>
    <dgm:cxn modelId="{323C85E2-96C4-4F7D-B489-2F35DAD84962}" type="presParOf" srcId="{CB553BAB-15BA-4CA2-A3B8-E289D7C0FBE9}" destId="{DE5C444C-455B-4592-9A84-84C7E52B5A59}" srcOrd="12" destOrd="0" presId="urn:microsoft.com/office/officeart/2005/8/layout/hierarchy1"/>
    <dgm:cxn modelId="{6897D99F-B44B-4FBD-8659-8A96FB2EB245}" type="presParOf" srcId="{CB553BAB-15BA-4CA2-A3B8-E289D7C0FBE9}" destId="{635A77EE-E667-41A7-8163-C68CC170C076}" srcOrd="13" destOrd="0" presId="urn:microsoft.com/office/officeart/2005/8/layout/hierarchy1"/>
    <dgm:cxn modelId="{948E2520-63F5-418D-A432-2977E7A68499}" type="presParOf" srcId="{635A77EE-E667-41A7-8163-C68CC170C076}" destId="{1DFA4D55-0EAC-479C-82BF-42192F5FC51B}" srcOrd="0" destOrd="0" presId="urn:microsoft.com/office/officeart/2005/8/layout/hierarchy1"/>
    <dgm:cxn modelId="{6E88AD15-192A-45D7-812F-F45FE1FFD9C0}" type="presParOf" srcId="{1DFA4D55-0EAC-479C-82BF-42192F5FC51B}" destId="{D13E7A42-43A0-48D7-9FA8-AF82B1237149}" srcOrd="0" destOrd="0" presId="urn:microsoft.com/office/officeart/2005/8/layout/hierarchy1"/>
    <dgm:cxn modelId="{B3BC462F-1D87-48ED-83AF-C69B1BEA4C2F}" type="presParOf" srcId="{1DFA4D55-0EAC-479C-82BF-42192F5FC51B}" destId="{D4CA27F7-75BD-4179-83C1-C04BF4C10F9E}" srcOrd="1" destOrd="0" presId="urn:microsoft.com/office/officeart/2005/8/layout/hierarchy1"/>
    <dgm:cxn modelId="{2D42F5B0-7F7F-49AA-BE35-4B20110CBF45}" type="presParOf" srcId="{635A77EE-E667-41A7-8163-C68CC170C076}" destId="{C4AB3D7F-3EAF-4508-B257-8AE43DAAECB2}" srcOrd="1" destOrd="0" presId="urn:microsoft.com/office/officeart/2005/8/layout/hierarchy1"/>
    <dgm:cxn modelId="{D5562C2E-C63E-43AD-AB9F-0C88AB25BD86}" type="presParOf" srcId="{C4AB3D7F-3EAF-4508-B257-8AE43DAAECB2}" destId="{BDFADC94-FBEC-424E-B9EE-3983517F2B8B}" srcOrd="0" destOrd="0" presId="urn:microsoft.com/office/officeart/2005/8/layout/hierarchy1"/>
    <dgm:cxn modelId="{6CA4384B-DF64-4E42-86EA-6734848E2B52}" type="presParOf" srcId="{C4AB3D7F-3EAF-4508-B257-8AE43DAAECB2}" destId="{EB2D537B-8D09-407D-A79E-8515FA35ECEF}" srcOrd="1" destOrd="0" presId="urn:microsoft.com/office/officeart/2005/8/layout/hierarchy1"/>
    <dgm:cxn modelId="{404BCA99-D74B-4DB9-817C-F048A48D1BB6}" type="presParOf" srcId="{EB2D537B-8D09-407D-A79E-8515FA35ECEF}" destId="{86EB20DC-50FF-437F-B932-A575C9568278}" srcOrd="0" destOrd="0" presId="urn:microsoft.com/office/officeart/2005/8/layout/hierarchy1"/>
    <dgm:cxn modelId="{D5C84221-6D30-4338-9301-3608208A63C0}" type="presParOf" srcId="{86EB20DC-50FF-437F-B932-A575C9568278}" destId="{499F68AC-374F-4CDB-8CD6-7A213FA83AB7}" srcOrd="0" destOrd="0" presId="urn:microsoft.com/office/officeart/2005/8/layout/hierarchy1"/>
    <dgm:cxn modelId="{1C707C91-A483-4E4E-99B3-C17997D053F2}" type="presParOf" srcId="{86EB20DC-50FF-437F-B932-A575C9568278}" destId="{8DD739B4-BD66-49A7-A71A-355FC694A0DD}" srcOrd="1" destOrd="0" presId="urn:microsoft.com/office/officeart/2005/8/layout/hierarchy1"/>
    <dgm:cxn modelId="{4E2F62A3-BF4C-4BBA-B2E9-D9A6716745E4}" type="presParOf" srcId="{EB2D537B-8D09-407D-A79E-8515FA35ECEF}" destId="{E571F3E5-E9D1-454F-BC5C-3527857F629A}" srcOrd="1" destOrd="0" presId="urn:microsoft.com/office/officeart/2005/8/layout/hierarchy1"/>
  </dgm:cxnLst>
  <dgm:bg>
    <a:solidFill>
      <a:srgbClr val="C7D5F3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ADC94-FBEC-424E-B9EE-3983517F2B8B}">
      <dsp:nvSpPr>
        <dsp:cNvPr id="0" name=""/>
        <dsp:cNvSpPr/>
      </dsp:nvSpPr>
      <dsp:spPr>
        <a:xfrm>
          <a:off x="11320029" y="3440207"/>
          <a:ext cx="91440" cy="391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C444C-455B-4592-9A84-84C7E52B5A59}">
      <dsp:nvSpPr>
        <dsp:cNvPr id="0" name=""/>
        <dsp:cNvSpPr/>
      </dsp:nvSpPr>
      <dsp:spPr>
        <a:xfrm>
          <a:off x="6021287" y="1865058"/>
          <a:ext cx="5344462" cy="39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34"/>
              </a:lnTo>
              <a:lnTo>
                <a:pt x="5344462" y="266534"/>
              </a:lnTo>
              <a:lnTo>
                <a:pt x="5344462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A615C-3584-4DC5-8FEA-F93734B711F1}">
      <dsp:nvSpPr>
        <dsp:cNvPr id="0" name=""/>
        <dsp:cNvSpPr/>
      </dsp:nvSpPr>
      <dsp:spPr>
        <a:xfrm>
          <a:off x="9676372" y="3535236"/>
          <a:ext cx="91440" cy="391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29C53-AC81-42C4-B664-90AE84348574}">
      <dsp:nvSpPr>
        <dsp:cNvPr id="0" name=""/>
        <dsp:cNvSpPr/>
      </dsp:nvSpPr>
      <dsp:spPr>
        <a:xfrm>
          <a:off x="6021287" y="1865058"/>
          <a:ext cx="3700804" cy="39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34"/>
              </a:lnTo>
              <a:lnTo>
                <a:pt x="3700804" y="266534"/>
              </a:lnTo>
              <a:lnTo>
                <a:pt x="3700804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16F1A-B416-435A-9E53-650B96DD1A73}">
      <dsp:nvSpPr>
        <dsp:cNvPr id="0" name=""/>
        <dsp:cNvSpPr/>
      </dsp:nvSpPr>
      <dsp:spPr>
        <a:xfrm>
          <a:off x="7952113" y="3502538"/>
          <a:ext cx="91440" cy="51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B9A6A-1C21-475B-ABB4-5E717627DE3A}">
      <dsp:nvSpPr>
        <dsp:cNvPr id="0" name=""/>
        <dsp:cNvSpPr/>
      </dsp:nvSpPr>
      <dsp:spPr>
        <a:xfrm>
          <a:off x="6021287" y="1865058"/>
          <a:ext cx="1976545" cy="39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34"/>
              </a:lnTo>
              <a:lnTo>
                <a:pt x="1976545" y="266534"/>
              </a:lnTo>
              <a:lnTo>
                <a:pt x="1976545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1356C-4885-4D97-B868-C24A3C14C891}">
      <dsp:nvSpPr>
        <dsp:cNvPr id="0" name=""/>
        <dsp:cNvSpPr/>
      </dsp:nvSpPr>
      <dsp:spPr>
        <a:xfrm>
          <a:off x="6118299" y="3655071"/>
          <a:ext cx="91440" cy="356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068"/>
              </a:lnTo>
              <a:lnTo>
                <a:pt x="51569" y="232068"/>
              </a:lnTo>
              <a:lnTo>
                <a:pt x="51569" y="3566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89FBD-309A-4408-9025-3CC76A3AE84D}">
      <dsp:nvSpPr>
        <dsp:cNvPr id="0" name=""/>
        <dsp:cNvSpPr/>
      </dsp:nvSpPr>
      <dsp:spPr>
        <a:xfrm>
          <a:off x="6021287" y="1865058"/>
          <a:ext cx="142731" cy="39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34"/>
              </a:lnTo>
              <a:lnTo>
                <a:pt x="142731" y="266534"/>
              </a:lnTo>
              <a:lnTo>
                <a:pt x="142731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F834F-CD36-4A41-9079-F6D717FE3ED2}">
      <dsp:nvSpPr>
        <dsp:cNvPr id="0" name=""/>
        <dsp:cNvSpPr/>
      </dsp:nvSpPr>
      <dsp:spPr>
        <a:xfrm>
          <a:off x="4302626" y="3624798"/>
          <a:ext cx="91440" cy="391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0D707-31B6-422E-9348-95FCF50D24C1}">
      <dsp:nvSpPr>
        <dsp:cNvPr id="0" name=""/>
        <dsp:cNvSpPr/>
      </dsp:nvSpPr>
      <dsp:spPr>
        <a:xfrm>
          <a:off x="4348346" y="1865058"/>
          <a:ext cx="1672940" cy="391115"/>
        </a:xfrm>
        <a:custGeom>
          <a:avLst/>
          <a:gdLst/>
          <a:ahLst/>
          <a:cxnLst/>
          <a:rect l="0" t="0" r="0" b="0"/>
          <a:pathLst>
            <a:path>
              <a:moveTo>
                <a:pt x="1672940" y="0"/>
              </a:moveTo>
              <a:lnTo>
                <a:pt x="1672940" y="266534"/>
              </a:lnTo>
              <a:lnTo>
                <a:pt x="0" y="266534"/>
              </a:lnTo>
              <a:lnTo>
                <a:pt x="0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A6558-739E-4396-BCB2-0CCF5F434107}">
      <dsp:nvSpPr>
        <dsp:cNvPr id="0" name=""/>
        <dsp:cNvSpPr/>
      </dsp:nvSpPr>
      <dsp:spPr>
        <a:xfrm>
          <a:off x="2506971" y="3685352"/>
          <a:ext cx="91440" cy="391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CA7D8-B6F4-42EA-90B1-5C7AD2FCCEC6}">
      <dsp:nvSpPr>
        <dsp:cNvPr id="0" name=""/>
        <dsp:cNvSpPr/>
      </dsp:nvSpPr>
      <dsp:spPr>
        <a:xfrm>
          <a:off x="2552691" y="1865058"/>
          <a:ext cx="3468595" cy="391115"/>
        </a:xfrm>
        <a:custGeom>
          <a:avLst/>
          <a:gdLst/>
          <a:ahLst/>
          <a:cxnLst/>
          <a:rect l="0" t="0" r="0" b="0"/>
          <a:pathLst>
            <a:path>
              <a:moveTo>
                <a:pt x="3468595" y="0"/>
              </a:moveTo>
              <a:lnTo>
                <a:pt x="3468595" y="266534"/>
              </a:lnTo>
              <a:lnTo>
                <a:pt x="0" y="266534"/>
              </a:lnTo>
              <a:lnTo>
                <a:pt x="0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B39B8-2514-46DA-9BCC-97F79659D05B}">
      <dsp:nvSpPr>
        <dsp:cNvPr id="0" name=""/>
        <dsp:cNvSpPr/>
      </dsp:nvSpPr>
      <dsp:spPr>
        <a:xfrm>
          <a:off x="747210" y="3756820"/>
          <a:ext cx="91440" cy="391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DCCFC-7BB7-461F-9A72-553AF08B2DC4}">
      <dsp:nvSpPr>
        <dsp:cNvPr id="0" name=""/>
        <dsp:cNvSpPr/>
      </dsp:nvSpPr>
      <dsp:spPr>
        <a:xfrm>
          <a:off x="792930" y="1865058"/>
          <a:ext cx="5228357" cy="391115"/>
        </a:xfrm>
        <a:custGeom>
          <a:avLst/>
          <a:gdLst/>
          <a:ahLst/>
          <a:cxnLst/>
          <a:rect l="0" t="0" r="0" b="0"/>
          <a:pathLst>
            <a:path>
              <a:moveTo>
                <a:pt x="5228357" y="0"/>
              </a:moveTo>
              <a:lnTo>
                <a:pt x="5228357" y="266534"/>
              </a:lnTo>
              <a:lnTo>
                <a:pt x="0" y="266534"/>
              </a:lnTo>
              <a:lnTo>
                <a:pt x="0" y="391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018F3-AD6D-422E-9868-20CAD09F6CA0}">
      <dsp:nvSpPr>
        <dsp:cNvPr id="0" name=""/>
        <dsp:cNvSpPr/>
      </dsp:nvSpPr>
      <dsp:spPr>
        <a:xfrm>
          <a:off x="3657090" y="373600"/>
          <a:ext cx="4728395" cy="1491457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D199F-F2E4-439E-8AD8-724F4B314DAC}">
      <dsp:nvSpPr>
        <dsp:cNvPr id="0" name=""/>
        <dsp:cNvSpPr/>
      </dsp:nvSpPr>
      <dsp:spPr>
        <a:xfrm>
          <a:off x="3806513" y="515552"/>
          <a:ext cx="4728395" cy="149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Использование моделей дистанционного обучения ООУ</a:t>
          </a:r>
          <a:endParaRPr lang="ru-RU" sz="2800" kern="1200" dirty="0"/>
        </a:p>
      </dsp:txBody>
      <dsp:txXfrm>
        <a:off x="3850196" y="559235"/>
        <a:ext cx="4641029" cy="1404091"/>
      </dsp:txXfrm>
    </dsp:sp>
    <dsp:sp modelId="{B9E05497-50AE-461D-B9ED-27F38E9D3779}">
      <dsp:nvSpPr>
        <dsp:cNvPr id="0" name=""/>
        <dsp:cNvSpPr/>
      </dsp:nvSpPr>
      <dsp:spPr>
        <a:xfrm>
          <a:off x="4420" y="2256173"/>
          <a:ext cx="1577019" cy="1500646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7922C-168A-43B4-8D3C-1AA81BE1F0ED}">
      <dsp:nvSpPr>
        <dsp:cNvPr id="0" name=""/>
        <dsp:cNvSpPr/>
      </dsp:nvSpPr>
      <dsp:spPr>
        <a:xfrm>
          <a:off x="153843" y="2398126"/>
          <a:ext cx="1577019" cy="1500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Обучение по программам среднего образования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7795" y="2442078"/>
        <a:ext cx="1489115" cy="1412742"/>
      </dsp:txXfrm>
    </dsp:sp>
    <dsp:sp modelId="{F0009D50-65CD-4B2B-816C-60AC1E84160D}">
      <dsp:nvSpPr>
        <dsp:cNvPr id="0" name=""/>
        <dsp:cNvSpPr/>
      </dsp:nvSpPr>
      <dsp:spPr>
        <a:xfrm>
          <a:off x="120524" y="4147936"/>
          <a:ext cx="1344810" cy="2194510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01DE6-2397-4A0C-9CA4-5A20524C3233}">
      <dsp:nvSpPr>
        <dsp:cNvPr id="0" name=""/>
        <dsp:cNvSpPr/>
      </dsp:nvSpPr>
      <dsp:spPr>
        <a:xfrm>
          <a:off x="269948" y="4289888"/>
          <a:ext cx="1344810" cy="2194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309336" y="4329276"/>
        <a:ext cx="1266034" cy="2115734"/>
      </dsp:txXfrm>
    </dsp:sp>
    <dsp:sp modelId="{F901BC2A-6CEF-4028-B8B3-AC2BE8D939C3}">
      <dsp:nvSpPr>
        <dsp:cNvPr id="0" name=""/>
        <dsp:cNvSpPr/>
      </dsp:nvSpPr>
      <dsp:spPr>
        <a:xfrm>
          <a:off x="1880286" y="2256173"/>
          <a:ext cx="1344810" cy="1429178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74E15-B6E7-46DF-BE78-91755D6B34CA}">
      <dsp:nvSpPr>
        <dsp:cNvPr id="0" name=""/>
        <dsp:cNvSpPr/>
      </dsp:nvSpPr>
      <dsp:spPr>
        <a:xfrm>
          <a:off x="2029709" y="2398126"/>
          <a:ext cx="1344810" cy="1429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Подготовка к ЕГЭ,ОГЭ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069097" y="2437514"/>
        <a:ext cx="1266034" cy="1350402"/>
      </dsp:txXfrm>
    </dsp:sp>
    <dsp:sp modelId="{34ABA7ED-FF9C-4854-A0A7-57FE7E02D889}">
      <dsp:nvSpPr>
        <dsp:cNvPr id="0" name=""/>
        <dsp:cNvSpPr/>
      </dsp:nvSpPr>
      <dsp:spPr>
        <a:xfrm>
          <a:off x="1813570" y="4076468"/>
          <a:ext cx="1478242" cy="2135433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BC7A-B984-4EFF-9C93-5D7BF590C325}">
      <dsp:nvSpPr>
        <dsp:cNvPr id="0" name=""/>
        <dsp:cNvSpPr/>
      </dsp:nvSpPr>
      <dsp:spPr>
        <a:xfrm>
          <a:off x="1962993" y="4218420"/>
          <a:ext cx="1478242" cy="2135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Гимназия  № 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  <a:endParaRPr lang="en-US" sz="1600" kern="1200" dirty="0" smtClean="0">
            <a:solidFill>
              <a:schemeClr val="accent5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СОЩ № 4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6289" y="4261716"/>
        <a:ext cx="1391650" cy="2048841"/>
      </dsp:txXfrm>
    </dsp:sp>
    <dsp:sp modelId="{0FE3FDCB-5680-4ED1-9655-F903D37B8152}">
      <dsp:nvSpPr>
        <dsp:cNvPr id="0" name=""/>
        <dsp:cNvSpPr/>
      </dsp:nvSpPr>
      <dsp:spPr>
        <a:xfrm>
          <a:off x="3675941" y="2256173"/>
          <a:ext cx="1344810" cy="1368624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0BBC-2931-4295-80DE-D8682DFA48DE}">
      <dsp:nvSpPr>
        <dsp:cNvPr id="0" name=""/>
        <dsp:cNvSpPr/>
      </dsp:nvSpPr>
      <dsp:spPr>
        <a:xfrm>
          <a:off x="3825364" y="2398126"/>
          <a:ext cx="1344810" cy="136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Одаренные дети Подготовка к </a:t>
          </a:r>
          <a:r>
            <a:rPr lang="ru-RU" sz="1800" kern="1200" dirty="0" err="1" smtClean="0">
              <a:solidFill>
                <a:schemeClr val="accent5">
                  <a:lumMod val="50000"/>
                </a:schemeClr>
              </a:solidFill>
            </a:rPr>
            <a:t>олим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864752" y="2437514"/>
        <a:ext cx="1266034" cy="1289848"/>
      </dsp:txXfrm>
    </dsp:sp>
    <dsp:sp modelId="{6C407421-6B36-4608-8555-86BA9EACB652}">
      <dsp:nvSpPr>
        <dsp:cNvPr id="0" name=""/>
        <dsp:cNvSpPr/>
      </dsp:nvSpPr>
      <dsp:spPr>
        <a:xfrm>
          <a:off x="3590660" y="4015914"/>
          <a:ext cx="1515373" cy="2126919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D09BA-ACA5-41CE-B3F8-E1ABDD0812F0}">
      <dsp:nvSpPr>
        <dsp:cNvPr id="0" name=""/>
        <dsp:cNvSpPr/>
      </dsp:nvSpPr>
      <dsp:spPr>
        <a:xfrm>
          <a:off x="3740083" y="4157866"/>
          <a:ext cx="1515373" cy="2126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784467" y="4202250"/>
        <a:ext cx="1426605" cy="2038151"/>
      </dsp:txXfrm>
    </dsp:sp>
    <dsp:sp modelId="{3D32B167-F7C5-4C55-848B-56151DAA30A4}">
      <dsp:nvSpPr>
        <dsp:cNvPr id="0" name=""/>
        <dsp:cNvSpPr/>
      </dsp:nvSpPr>
      <dsp:spPr>
        <a:xfrm>
          <a:off x="5382058" y="2256173"/>
          <a:ext cx="1563920" cy="1398897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AC936-7F3F-4D47-8F28-665D41019728}">
      <dsp:nvSpPr>
        <dsp:cNvPr id="0" name=""/>
        <dsp:cNvSpPr/>
      </dsp:nvSpPr>
      <dsp:spPr>
        <a:xfrm>
          <a:off x="5531482" y="2398126"/>
          <a:ext cx="1563920" cy="1398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Внеурочная и </a:t>
          </a:r>
          <a:r>
            <a:rPr lang="ru-RU" sz="1800" kern="1200" dirty="0" err="1" smtClean="0">
              <a:solidFill>
                <a:schemeClr val="accent5">
                  <a:lumMod val="50000"/>
                </a:schemeClr>
              </a:solidFill>
            </a:rPr>
            <a:t>внеучебная</a:t>
          </a: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 деятельность 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572454" y="2439098"/>
        <a:ext cx="1481976" cy="1316953"/>
      </dsp:txXfrm>
    </dsp:sp>
    <dsp:sp modelId="{1EE7185E-0207-4036-B9B1-8DC4468CB948}">
      <dsp:nvSpPr>
        <dsp:cNvPr id="0" name=""/>
        <dsp:cNvSpPr/>
      </dsp:nvSpPr>
      <dsp:spPr>
        <a:xfrm>
          <a:off x="5410730" y="4011721"/>
          <a:ext cx="1518277" cy="2294952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0F9F5-3F88-49C0-9290-4293ABCC8688}">
      <dsp:nvSpPr>
        <dsp:cNvPr id="0" name=""/>
        <dsp:cNvSpPr/>
      </dsp:nvSpPr>
      <dsp:spPr>
        <a:xfrm>
          <a:off x="5560153" y="4153674"/>
          <a:ext cx="1518277" cy="2294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604622" y="4198143"/>
        <a:ext cx="1429339" cy="2206014"/>
      </dsp:txXfrm>
    </dsp:sp>
    <dsp:sp modelId="{589421BF-FEF3-407A-969B-08B289C6FC76}">
      <dsp:nvSpPr>
        <dsp:cNvPr id="0" name=""/>
        <dsp:cNvSpPr/>
      </dsp:nvSpPr>
      <dsp:spPr>
        <a:xfrm>
          <a:off x="7244826" y="2256173"/>
          <a:ext cx="1506013" cy="1246364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768E4-BA98-4E64-915E-575A2320A343}">
      <dsp:nvSpPr>
        <dsp:cNvPr id="0" name=""/>
        <dsp:cNvSpPr/>
      </dsp:nvSpPr>
      <dsp:spPr>
        <a:xfrm>
          <a:off x="7394249" y="2398126"/>
          <a:ext cx="1506013" cy="1246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Пред-профильная подготовка 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430754" y="2434631"/>
        <a:ext cx="1433003" cy="1173354"/>
      </dsp:txXfrm>
    </dsp:sp>
    <dsp:sp modelId="{C7FF97E5-AE39-40E7-8B05-0B9DCC54C3A8}">
      <dsp:nvSpPr>
        <dsp:cNvPr id="0" name=""/>
        <dsp:cNvSpPr/>
      </dsp:nvSpPr>
      <dsp:spPr>
        <a:xfrm>
          <a:off x="7248955" y="4022507"/>
          <a:ext cx="1497756" cy="2273373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5A8AF-77B8-478F-AE0B-8092285B0325}">
      <dsp:nvSpPr>
        <dsp:cNvPr id="0" name=""/>
        <dsp:cNvSpPr/>
      </dsp:nvSpPr>
      <dsp:spPr>
        <a:xfrm>
          <a:off x="7398378" y="4164459"/>
          <a:ext cx="1497756" cy="227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Гимназия №1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442246" y="4208327"/>
        <a:ext cx="1410020" cy="2185637"/>
      </dsp:txXfrm>
    </dsp:sp>
    <dsp:sp modelId="{E0455BBD-6CF8-45B0-8790-26665E4E154B}">
      <dsp:nvSpPr>
        <dsp:cNvPr id="0" name=""/>
        <dsp:cNvSpPr/>
      </dsp:nvSpPr>
      <dsp:spPr>
        <a:xfrm>
          <a:off x="9049686" y="2256173"/>
          <a:ext cx="1344810" cy="1279062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6E6A-A18E-4450-B53F-7EB7A75ED5CF}">
      <dsp:nvSpPr>
        <dsp:cNvPr id="0" name=""/>
        <dsp:cNvSpPr/>
      </dsp:nvSpPr>
      <dsp:spPr>
        <a:xfrm>
          <a:off x="9199110" y="2398126"/>
          <a:ext cx="1344810" cy="1279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Программа дети-ОВЗ 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236572" y="2435588"/>
        <a:ext cx="1269886" cy="1204138"/>
      </dsp:txXfrm>
    </dsp:sp>
    <dsp:sp modelId="{B2BA4438-199B-40CC-B372-7769807D5F3D}">
      <dsp:nvSpPr>
        <dsp:cNvPr id="0" name=""/>
        <dsp:cNvSpPr/>
      </dsp:nvSpPr>
      <dsp:spPr>
        <a:xfrm>
          <a:off x="9049686" y="3926351"/>
          <a:ext cx="1344810" cy="2289401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5CE86-DECB-4DA3-9C66-A9A1976FFC49}">
      <dsp:nvSpPr>
        <dsp:cNvPr id="0" name=""/>
        <dsp:cNvSpPr/>
      </dsp:nvSpPr>
      <dsp:spPr>
        <a:xfrm>
          <a:off x="9199110" y="4068304"/>
          <a:ext cx="1344810" cy="2289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238498" y="4107692"/>
        <a:ext cx="1266034" cy="2210625"/>
      </dsp:txXfrm>
    </dsp:sp>
    <dsp:sp modelId="{D13E7A42-43A0-48D7-9FA8-AF82B1237149}">
      <dsp:nvSpPr>
        <dsp:cNvPr id="0" name=""/>
        <dsp:cNvSpPr/>
      </dsp:nvSpPr>
      <dsp:spPr>
        <a:xfrm>
          <a:off x="10693344" y="2256173"/>
          <a:ext cx="1344810" cy="1184034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A27F7-75BD-4179-83C1-C04BF4C10F9E}">
      <dsp:nvSpPr>
        <dsp:cNvPr id="0" name=""/>
        <dsp:cNvSpPr/>
      </dsp:nvSpPr>
      <dsp:spPr>
        <a:xfrm>
          <a:off x="10842767" y="2398126"/>
          <a:ext cx="1344810" cy="1184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</a:rPr>
            <a:t>Устранение пробелов в знаниях 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0877446" y="2432805"/>
        <a:ext cx="1275452" cy="1114676"/>
      </dsp:txXfrm>
    </dsp:sp>
    <dsp:sp modelId="{499F68AC-374F-4CDB-8CD6-7A213FA83AB7}">
      <dsp:nvSpPr>
        <dsp:cNvPr id="0" name=""/>
        <dsp:cNvSpPr/>
      </dsp:nvSpPr>
      <dsp:spPr>
        <a:xfrm>
          <a:off x="10693344" y="3831323"/>
          <a:ext cx="1344810" cy="2412823"/>
        </a:xfrm>
        <a:prstGeom prst="roundRect">
          <a:avLst>
            <a:gd name="adj" fmla="val 10000"/>
          </a:avLst>
        </a:prstGeom>
        <a:solidFill>
          <a:srgbClr val="669F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39B4-BD66-49A7-A71A-355FC694A0DD}">
      <dsp:nvSpPr>
        <dsp:cNvPr id="0" name=""/>
        <dsp:cNvSpPr/>
      </dsp:nvSpPr>
      <dsp:spPr>
        <a:xfrm>
          <a:off x="10842767" y="3973276"/>
          <a:ext cx="1344810" cy="2412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СОШ № 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ОСОШ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882155" y="4012664"/>
        <a:ext cx="1266034" cy="233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0.59975</cdr:x>
      <cdr:y>0.07786</cdr:y>
    </cdr:from>
    <cdr:to>
      <cdr:x>0.69919</cdr:x>
      <cdr:y>0.12309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9653" y="379335"/>
          <a:ext cx="683044" cy="220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0,29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en-US" sz="1400" b="1" dirty="0" smtClean="0">
              <a:solidFill>
                <a:srgbClr val="FF0000"/>
              </a:solidFill>
            </a:rPr>
            <a:t>%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0.26346</cdr:x>
      <cdr:y>0.19388</cdr:y>
    </cdr:from>
    <cdr:to>
      <cdr:x>0.38695</cdr:x>
      <cdr:y>0.33635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809656" y="944562"/>
          <a:ext cx="848299" cy="6940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65A00F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0.25668</cdr:x>
      <cdr:y>0.20067</cdr:y>
    </cdr:from>
    <cdr:to>
      <cdr:x>0.34168</cdr:x>
      <cdr:y>0.27077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63084" y="977610"/>
          <a:ext cx="583894" cy="34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65A00F"/>
              </a:solidFill>
            </a:rPr>
            <a:t>7,5%</a:t>
          </a:r>
          <a:endParaRPr lang="ru-RU" sz="1400" b="1" dirty="0">
            <a:solidFill>
              <a:srgbClr val="65A00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0.56026</cdr:x>
      <cdr:y>0.25851</cdr:y>
    </cdr:from>
    <cdr:to>
      <cdr:x>0.65907</cdr:x>
      <cdr:y>0.3269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945876" y="1313674"/>
          <a:ext cx="695900" cy="34752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0.56652</cdr:x>
      <cdr:y>0.2185</cdr:y>
    </cdr:from>
    <cdr:to>
      <cdr:x>0.65412</cdr:x>
      <cdr:y>0.28137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89943" y="1110355"/>
          <a:ext cx="616945" cy="319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0.26425</cdr:x>
      <cdr:y>0.1939</cdr:y>
    </cdr:from>
    <cdr:to>
      <cdr:x>0.35159</cdr:x>
      <cdr:y>0.27347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3009" y="966371"/>
          <a:ext cx="638978" cy="396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49%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0.54587</cdr:x>
      <cdr:y>0.34586</cdr:y>
    </cdr:from>
    <cdr:to>
      <cdr:x>0.61666</cdr:x>
      <cdr:y>0.40113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93163" y="1723780"/>
          <a:ext cx="517793" cy="275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40%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0.84708</cdr:x>
      <cdr:y>0.4796</cdr:y>
    </cdr:from>
    <cdr:to>
      <cdr:x>0.92388</cdr:x>
      <cdr:y>0.56525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6537" y="2390301"/>
          <a:ext cx="561860" cy="426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41%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A569-CCC7-4BC3-B8BC-EEDF2DF41B1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F32A-EDC2-4941-946F-716F99C0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9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8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1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1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8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гимназии не стали использовать,  в СОШ №3 сократилось кол педагогов</a:t>
            </a:r>
            <a:r>
              <a:rPr lang="ru-RU" baseline="0" dirty="0" smtClean="0"/>
              <a:t> на площадке ЦПМСС, Томск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7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5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4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F32A-EDC2-4941-946F-716F99C044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6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1A56-9018-4BA5-8328-C59F678F3F3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A2B6-9008-43CC-B144-60850E0D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9819" y="2025317"/>
            <a:ext cx="54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мониторинга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формированию и применению ИКТ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участников образовательного процесса и внедрению дистанционного обучения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3527" y="55580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Ресурсный центр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май 2017 г.</a:t>
            </a:r>
          </a:p>
        </p:txBody>
      </p:sp>
    </p:spTree>
    <p:extLst>
      <p:ext uri="{BB962C8B-B14F-4D97-AF65-F5344CB8AC3E}">
        <p14:creationId xmlns:p14="http://schemas.microsoft.com/office/powerpoint/2010/main" val="8361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210" y="4790338"/>
            <a:ext cx="2128603" cy="1856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55032" y="0"/>
            <a:ext cx="1084446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164" y="246061"/>
            <a:ext cx="10725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организационно-методических условий для формирования информационной компетентности.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851" t="21558" r="2828" b="9608"/>
          <a:stretch/>
        </p:blipFill>
        <p:spPr>
          <a:xfrm>
            <a:off x="1159745" y="1222872"/>
            <a:ext cx="10638078" cy="55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906531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93" y="5231568"/>
            <a:ext cx="2085607" cy="144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384752"/>
              </p:ext>
            </p:extLst>
          </p:nvPr>
        </p:nvGraphicFramePr>
        <p:xfrm>
          <a:off x="323800" y="1305342"/>
          <a:ext cx="10004423" cy="555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800" y="474345"/>
            <a:ext cx="10514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роста создания  своего (педагогического) образовательного сайта в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за 3 года в каждом ОУ (%)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463" y="243459"/>
            <a:ext cx="10347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педагогов, повысивших квалификацию по использованию дистанционных образовательных технологий 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1" y="4989096"/>
            <a:ext cx="1941094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847692"/>
              </p:ext>
            </p:extLst>
          </p:nvPr>
        </p:nvGraphicFramePr>
        <p:xfrm>
          <a:off x="1978702" y="1139252"/>
          <a:ext cx="9878517" cy="521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95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14557"/>
              </p:ext>
            </p:extLst>
          </p:nvPr>
        </p:nvGraphicFramePr>
        <p:xfrm>
          <a:off x="1451811" y="1475767"/>
          <a:ext cx="6866021" cy="530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42" y="5053265"/>
            <a:ext cx="1989221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3579" y="315906"/>
            <a:ext cx="957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педагогов во всех ООУ,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повысивших квалификацию по использованию дистанционных образовательных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6883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96" y="5154389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22383"/>
              </p:ext>
            </p:extLst>
          </p:nvPr>
        </p:nvGraphicFramePr>
        <p:xfrm>
          <a:off x="269823" y="1069309"/>
          <a:ext cx="7216546" cy="443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5729" y="277103"/>
            <a:ext cx="93409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педагогов,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использующих СДО </a:t>
            </a:r>
            <a:r>
              <a:rPr lang="en-US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526471"/>
              </p:ext>
            </p:extLst>
          </p:nvPr>
        </p:nvGraphicFramePr>
        <p:xfrm>
          <a:off x="7251032" y="3222886"/>
          <a:ext cx="4822099" cy="334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40946" y="2061348"/>
            <a:ext cx="4551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роста педагогов, </a:t>
            </a:r>
            <a:endParaRPr lang="en-US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использующих</a:t>
            </a:r>
            <a:r>
              <a:rPr lang="en-US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СДО </a:t>
            </a:r>
            <a:r>
              <a:rPr lang="en-US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4" y="5181598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4703" t="52100" r="15676" b="23309"/>
          <a:stretch/>
        </p:blipFill>
        <p:spPr>
          <a:xfrm>
            <a:off x="255395" y="1575146"/>
            <a:ext cx="10468750" cy="40461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4574" y="500687"/>
            <a:ext cx="813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компонентами ИКТ-компетентности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6133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11" y="5024336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6883" y="0"/>
            <a:ext cx="11742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участий </a:t>
            </a:r>
            <a:r>
              <a:rPr lang="ru-RU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в проектах с использованием электронного обучения и дистанционных образовательных технологий в учебной и внеучебной деятельности с указанием </a:t>
            </a:r>
            <a:r>
              <a:rPr lang="ru-RU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партнеров </a:t>
            </a:r>
            <a:r>
              <a:rPr lang="ru-RU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(проекта ДО) </a:t>
            </a:r>
            <a:endParaRPr lang="ru-RU" b="1" dirty="0" smtClean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конец 2016-2017 </a:t>
            </a:r>
            <a:r>
              <a:rPr lang="ru-RU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уч. года</a:t>
            </a:r>
            <a:r>
              <a:rPr lang="ru-RU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4856" t="24436" r="12142" b="14088"/>
          <a:stretch/>
        </p:blipFill>
        <p:spPr>
          <a:xfrm>
            <a:off x="1618938" y="923330"/>
            <a:ext cx="10573061" cy="5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4" y="5181598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466698"/>
              </p:ext>
            </p:extLst>
          </p:nvPr>
        </p:nvGraphicFramePr>
        <p:xfrm>
          <a:off x="149902" y="1222176"/>
          <a:ext cx="4821272" cy="304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91048" y="205397"/>
            <a:ext cx="5303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партнеров</a:t>
            </a:r>
          </a:p>
          <a:p>
            <a:pPr algn="ctr">
              <a:defRPr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дистанционном обучении за 3 года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675264"/>
              </p:ext>
            </p:extLst>
          </p:nvPr>
        </p:nvGraphicFramePr>
        <p:xfrm>
          <a:off x="5159771" y="3427527"/>
          <a:ext cx="4984094" cy="326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71174" y="2142478"/>
            <a:ext cx="5361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количества участий обучающихся 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дистанционном обучении за 3 года</a:t>
            </a:r>
          </a:p>
        </p:txBody>
      </p:sp>
    </p:spTree>
    <p:extLst>
      <p:ext uri="{BB962C8B-B14F-4D97-AF65-F5344CB8AC3E}">
        <p14:creationId xmlns:p14="http://schemas.microsoft.com/office/powerpoint/2010/main" val="31823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306" y="5069307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04623" y="308400"/>
            <a:ext cx="9455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Постоянные партнеры в дистанционном обучении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ООУ за 3 года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1958" y="2474164"/>
            <a:ext cx="3229923" cy="850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ТГУ Интернет-лицей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6266" y="3565927"/>
            <a:ext cx="9145865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Новосибирский центр продуктивного обучения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«Школа-плюс»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1958" y="5103661"/>
            <a:ext cx="14492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6267" y="1785739"/>
            <a:ext cx="25999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ЦПМСС, Томск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1958" y="4156683"/>
            <a:ext cx="475284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ОМУ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Школьный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университет»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1958" y="3033620"/>
            <a:ext cx="19394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ТОИПКРО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1958" y="4648805"/>
            <a:ext cx="104547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ТПУ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41958" y="1049793"/>
            <a:ext cx="306051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ЦДО г. Стрежевой  </a:t>
            </a:r>
          </a:p>
        </p:txBody>
      </p:sp>
    </p:spTree>
    <p:extLst>
      <p:ext uri="{BB962C8B-B14F-4D97-AF65-F5344CB8AC3E}">
        <p14:creationId xmlns:p14="http://schemas.microsoft.com/office/powerpoint/2010/main" val="18561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4" y="5181598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61394" y="2762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8464285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8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74" y="5201587"/>
            <a:ext cx="1436560" cy="1536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11" y="154236"/>
            <a:ext cx="10418163" cy="6703764"/>
          </a:xfrm>
          <a:prstGeom prst="roundRect">
            <a:avLst>
              <a:gd name="adj" fmla="val 13114"/>
            </a:avLst>
          </a:prstGeom>
          <a:ln w="38100">
            <a:solidFill>
              <a:srgbClr val="298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2800" b="1" dirty="0" smtClean="0">
              <a:ln w="18415" cmpd="sng">
                <a:noFill/>
                <a:prstDash val="solid"/>
              </a:ln>
              <a:solidFill>
                <a:srgbClr val="22518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zh-CN" sz="2800" b="1" dirty="0" smtClean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zh-CN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 проведения </a:t>
            </a: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•	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Изучение состояния аппаратно-технических условий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•	Сбор информации о педагогах, применяющих дистанционные образовательные технологии в обучении	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	Определение количества педагогов, владеющих различными компонентами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ИКТ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Анализ  состояния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развития дистанционного обучения в этом уч.году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•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Подведение  итогов участия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статусных конкурсах с применением ИКТ педагогов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обучающихся</a:t>
            </a:r>
          </a:p>
          <a:p>
            <a:pPr>
              <a:lnSpc>
                <a:spcPct val="150000"/>
              </a:lnSpc>
            </a:pP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4" y="5181598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088" t="27306" r="14600" b="11629"/>
          <a:stretch/>
        </p:blipFill>
        <p:spPr>
          <a:xfrm>
            <a:off x="134912" y="136889"/>
            <a:ext cx="12057088" cy="67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4" y="5181598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321" t="24846" r="13985" b="20441"/>
          <a:stretch/>
        </p:blipFill>
        <p:spPr>
          <a:xfrm>
            <a:off x="0" y="0"/>
            <a:ext cx="12192000" cy="68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0227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96" y="5076667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55984" y="165565"/>
            <a:ext cx="572105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образовательного процесса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242" t="32223" r="11066" b="14498"/>
          <a:stretch/>
        </p:blipFill>
        <p:spPr>
          <a:xfrm>
            <a:off x="-86097" y="814147"/>
            <a:ext cx="10336944" cy="60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69307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644577" y="63230"/>
            <a:ext cx="8364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Тенденция </a:t>
            </a:r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участий обучающихся в статусных </a:t>
            </a:r>
            <a:r>
              <a:rPr lang="ru-RU" sz="20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</a:p>
          <a:p>
            <a:pPr algn="ctr"/>
            <a:r>
              <a:rPr lang="ru-RU" sz="20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ИКТ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92064"/>
              </p:ext>
            </p:extLst>
          </p:nvPr>
        </p:nvGraphicFramePr>
        <p:xfrm>
          <a:off x="104932" y="816086"/>
          <a:ext cx="6011056" cy="453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56718"/>
              </p:ext>
            </p:extLst>
          </p:nvPr>
        </p:nvGraphicFramePr>
        <p:xfrm>
          <a:off x="6115988" y="2758190"/>
          <a:ext cx="6076012" cy="409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05994" y="20053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количества победителей (обучающихся) в статусных конкурсах с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1893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8" y="5123746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9902" y="368256"/>
            <a:ext cx="10223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Сравнение количества участников 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победителей (обучающихся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статусных конкурсах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159911"/>
              </p:ext>
            </p:extLst>
          </p:nvPr>
        </p:nvGraphicFramePr>
        <p:xfrm>
          <a:off x="1394085" y="1567509"/>
          <a:ext cx="7315200" cy="498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4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306" y="5069307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689548" y="107802"/>
            <a:ext cx="7540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Тенденция участий педагогов в статусных </a:t>
            </a:r>
          </a:p>
          <a:p>
            <a:pPr algn="ctr"/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конкурсах с применением ИКТ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63351"/>
              </p:ext>
            </p:extLst>
          </p:nvPr>
        </p:nvGraphicFramePr>
        <p:xfrm>
          <a:off x="134911" y="815687"/>
          <a:ext cx="6520723" cy="399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58886"/>
              </p:ext>
            </p:extLst>
          </p:nvPr>
        </p:nvGraphicFramePr>
        <p:xfrm>
          <a:off x="6445770" y="2488367"/>
          <a:ext cx="5681274" cy="420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43339" y="16429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 победителей в статусных конкурсах с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12760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306" y="5069307"/>
            <a:ext cx="1828800" cy="1620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682049"/>
              </p:ext>
            </p:extLst>
          </p:nvPr>
        </p:nvGraphicFramePr>
        <p:xfrm>
          <a:off x="3597639" y="1678899"/>
          <a:ext cx="7450111" cy="484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467566"/>
            <a:ext cx="1116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 участников и победителей в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статусных профессиональных конкурсах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</p:txBody>
      </p:sp>
    </p:spTree>
    <p:extLst>
      <p:ext uri="{BB962C8B-B14F-4D97-AF65-F5344CB8AC3E}">
        <p14:creationId xmlns:p14="http://schemas.microsoft.com/office/powerpoint/2010/main" val="892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8" y="5123746"/>
            <a:ext cx="1844843" cy="14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9867" y="86282"/>
            <a:ext cx="11859194" cy="37856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677863" algn="ctr" defTabSz="914400" fontAlgn="base">
              <a:spcBef>
                <a:spcPct val="0"/>
              </a:spcBef>
              <a:spcAft>
                <a:spcPct val="0"/>
              </a:spcAft>
              <a:tabLst>
                <a:tab pos="1803400" algn="l"/>
                <a:tab pos="3308350" algn="ctr"/>
              </a:tabLst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Выводы: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оснащенность в образовательных учреждениях падает, идет замена устаревшего оборудования</a:t>
            </a:r>
          </a:p>
          <a:p>
            <a:pPr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 количество  обучающихся, участвующих в конкурсах с ИКТ а качество конкурсных работ улучшается</a:t>
            </a:r>
          </a:p>
          <a:p>
            <a:pPr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 количество  педагогов, участвующих в конкурсах с ИКТ и качество конкурсных работ улучшилось</a:t>
            </a:r>
          </a:p>
          <a:p>
            <a:pPr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реализация процесса  дистанционного обучения в школах. Увеличивается число участников дистанционного обучения   </a:t>
            </a:r>
          </a:p>
          <a:p>
            <a:pPr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круг партнеров в дистанционном обучении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867" y="4021522"/>
            <a:ext cx="11859193" cy="25945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9067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Предложения</a:t>
            </a: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Обновлять компьютерный парк в ОУ</a:t>
            </a:r>
          </a:p>
          <a:p>
            <a:pPr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контингент участников дистанционного обучения   среди педагогов и обучающихся</a:t>
            </a:r>
          </a:p>
          <a:p>
            <a:pPr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использованию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образовательных технологий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педагогом</a:t>
            </a:r>
            <a:endParaRPr lang="ru-RU" b="1" dirty="0">
              <a:ln w="18415" cmpd="sng">
                <a:noFill/>
                <a:prstDash val="solid"/>
              </a:ln>
              <a:solidFill>
                <a:srgbClr val="2251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3400" algn="l"/>
                <a:tab pos="3308350" algn="ctr"/>
              </a:tabLst>
            </a:pPr>
            <a:r>
              <a:rPr lang="ru-RU" b="1" dirty="0">
                <a:ln w="18415" cmpd="sng">
                  <a:noFill/>
                  <a:prstDash val="solid"/>
                </a:ln>
                <a:solidFill>
                  <a:srgbClr val="225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каждый учебный кабинет СПАК (специализированный программно-аппаратный комплекс педагога) </a:t>
            </a:r>
          </a:p>
        </p:txBody>
      </p:sp>
    </p:spTree>
    <p:extLst>
      <p:ext uri="{BB962C8B-B14F-4D97-AF65-F5344CB8AC3E}">
        <p14:creationId xmlns:p14="http://schemas.microsoft.com/office/powerpoint/2010/main" val="14615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" b="98577" l="879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16" y="2698230"/>
            <a:ext cx="4152277" cy="4012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8649" y="527527"/>
            <a:ext cx="76849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проведения -  </a:t>
            </a:r>
            <a:r>
              <a:rPr lang="ru-RU" sz="2800" b="1" i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</a:p>
          <a:p>
            <a:endParaRPr lang="ru-RU" sz="28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Сроки проведения -  </a:t>
            </a:r>
            <a:r>
              <a:rPr lang="ru-RU" sz="2800" b="1" i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апрель</a:t>
            </a:r>
          </a:p>
          <a:p>
            <a:endParaRPr lang="ru-RU" sz="2800" b="1" i="1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мониторинга </a:t>
            </a:r>
            <a:r>
              <a:rPr lang="ru-RU" sz="2800" b="1" i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все ОУ</a:t>
            </a:r>
            <a:endParaRPr lang="ru-RU" sz="2800" b="1" i="1" dirty="0">
              <a:ln w="18415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07"/>
            <a:ext cx="12761626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62" y="4793165"/>
            <a:ext cx="1717964" cy="1854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3051" y="26907"/>
            <a:ext cx="614597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аппаратно-технических условий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8633" t="36388" r="7310" b="17425"/>
          <a:stretch/>
        </p:blipFill>
        <p:spPr>
          <a:xfrm>
            <a:off x="119862" y="650929"/>
            <a:ext cx="10944007" cy="62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306925" cy="6982691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706471"/>
              </p:ext>
            </p:extLst>
          </p:nvPr>
        </p:nvGraphicFramePr>
        <p:xfrm>
          <a:off x="0" y="488860"/>
          <a:ext cx="10574703" cy="637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80501" y="1"/>
            <a:ext cx="932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наполнения компьютерного парка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 за 3 года 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9804" y="5226773"/>
            <a:ext cx="1617297" cy="1410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1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3376" y="419033"/>
            <a:ext cx="808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количество компьютеров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всех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3 года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63211"/>
              </p:ext>
            </p:extLst>
          </p:nvPr>
        </p:nvGraphicFramePr>
        <p:xfrm>
          <a:off x="3147934" y="1424066"/>
          <a:ext cx="6868903" cy="487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73" y="4806381"/>
            <a:ext cx="2128603" cy="1856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067227" y="2185261"/>
            <a:ext cx="883404" cy="232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726649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93" y="5231568"/>
            <a:ext cx="2085607" cy="144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9637" y="243352"/>
            <a:ext cx="10113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развития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 в учебных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кабинетах каждого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 за 3 года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370658"/>
              </p:ext>
            </p:extLst>
          </p:nvPr>
        </p:nvGraphicFramePr>
        <p:xfrm>
          <a:off x="344775" y="948368"/>
          <a:ext cx="9953468" cy="572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02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3377" y="211025"/>
            <a:ext cx="9116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Комплектование  </a:t>
            </a: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 в учебных кабинетах в </a:t>
            </a:r>
            <a:r>
              <a:rPr lang="ru-RU" sz="2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ООУ за 3 года</a:t>
            </a:r>
            <a:endParaRPr lang="ru-RU" sz="2400" b="1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73" y="4806381"/>
            <a:ext cx="2128603" cy="1856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95420"/>
              </p:ext>
            </p:extLst>
          </p:nvPr>
        </p:nvGraphicFramePr>
        <p:xfrm>
          <a:off x="3809999" y="1214203"/>
          <a:ext cx="7042880" cy="508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5761822" y="3448280"/>
            <a:ext cx="738130" cy="661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10550" y="3023635"/>
            <a:ext cx="44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1%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12726649" cy="698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93" y="5231568"/>
            <a:ext cx="2085607" cy="1442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56987" y="243352"/>
            <a:ext cx="4579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учителей на 1 АРМ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53439"/>
              </p:ext>
            </p:extLst>
          </p:nvPr>
        </p:nvGraphicFramePr>
        <p:xfrm>
          <a:off x="0" y="892154"/>
          <a:ext cx="10268262" cy="59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627</Words>
  <Application>Microsoft Office PowerPoint</Application>
  <PresentationFormat>Широкоэкранный</PresentationFormat>
  <Paragraphs>196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等线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 РЦ</dc:creator>
  <cp:lastModifiedBy>Специалист РЦ</cp:lastModifiedBy>
  <cp:revision>114</cp:revision>
  <dcterms:created xsi:type="dcterms:W3CDTF">2017-05-02T04:26:48Z</dcterms:created>
  <dcterms:modified xsi:type="dcterms:W3CDTF">2017-05-18T07:35:42Z</dcterms:modified>
</cp:coreProperties>
</file>