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5" autoAdjust="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261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41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305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317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30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480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252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257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421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632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278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1084F-A280-42B1-83E9-309813EC1E1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BD2ED-AD0E-40A1-9DCC-D06F5AE5F2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82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xn----8sbiecm6bhdx8i.xn--p1ai/sites/default/files/images/detym/domashnie_jivotnie_i_detenishi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314792"/>
            <a:ext cx="8061960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087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2558"/>
            <a:ext cx="9036496" cy="683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66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0"/>
            <a:ext cx="8912312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77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74.userapi.com/impg/1Aaa_pjKdH4PsNN7yd9IsxWOJJR5kPp5Xvcrtg/dorcwgVUvWI.jpg?size=960x720&amp;quality=95&amp;sign=b671000f3bf344a920b88bbef34b59b8&amp;c_uniq_tag=MJvLYGQNCfY0O3EzM6_RmXC8vDXazol1N0Go6k4hWZ0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6" y="30896"/>
            <a:ext cx="9002020" cy="675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885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72/197276/hello_html_4a12dc9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2656"/>
            <a:ext cx="8352928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202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lt-niva.ru/upload/iblock/cf7/cf732d8b3ffa90bfaeaefc2877e08dc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" y="476672"/>
            <a:ext cx="7999840" cy="6167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951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okeydostavka.ru/wcsstore/OKMarketCAS/cat_entries/963570/963570_full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141" y="4906144"/>
            <a:ext cx="2516287" cy="188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img.buzzfeed.com/buzzfeed-static/static/2022-07/7/14/asset/fc522c1c62f5/sub-buzz-4962-1657205024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75A09"/>
              </a:clrFrom>
              <a:clrTo>
                <a:srgbClr val="875A0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886" y="2357676"/>
            <a:ext cx="3187083" cy="212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42.appl.su/images/halatrabochi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800200" cy="368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andart-opt.ru/upload/resizer2/2_5663ff098cc777502cd0ad23486574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922" y="260648"/>
            <a:ext cx="1872208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direct.arett.com/dealer/COLORART/P2725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07120"/>
            <a:ext cx="2629624" cy="249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.agrobase.ru/images/Machinery/2ae522d5-bf12-455c-8f39-bd8e5b94932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05064"/>
            <a:ext cx="2421984" cy="254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cafepodarkov.ru/sites/default/files/product/921/dymka_sin-28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40" y="332656"/>
            <a:ext cx="2736303" cy="202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b.allegroimg.com/original/115840/ab5c785f4af5bab857e1c481b58b/SPODNIE-ROBOCZE-OGRODNICZKI-MASTER-N-ROZ-XXL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358" y="947422"/>
            <a:ext cx="2849610" cy="284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56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Bill</dc:creator>
  <cp:lastModifiedBy>Пользователь Windows</cp:lastModifiedBy>
  <cp:revision>6</cp:revision>
  <dcterms:created xsi:type="dcterms:W3CDTF">2017-11-16T05:01:50Z</dcterms:created>
  <dcterms:modified xsi:type="dcterms:W3CDTF">2024-03-20T06:58:01Z</dcterms:modified>
</cp:coreProperties>
</file>