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20" d="100"/>
          <a:sy n="12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6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2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3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0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0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9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27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98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1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97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CB60A-6AA6-4E3B-862C-017D87C33A7F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F538-CC3E-4EDF-9A5E-9BA82CA33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98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>
            <a:stCxn id="5" idx="0"/>
            <a:endCxn id="5" idx="2"/>
          </p:cNvCxnSpPr>
          <p:nvPr/>
        </p:nvCxnSpPr>
        <p:spPr>
          <a:xfrm>
            <a:off x="6147321" y="932378"/>
            <a:ext cx="0" cy="5106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/>
          <p:cNvGrpSpPr/>
          <p:nvPr/>
        </p:nvGrpSpPr>
        <p:grpSpPr>
          <a:xfrm>
            <a:off x="1575321" y="932378"/>
            <a:ext cx="9144000" cy="5106987"/>
            <a:chOff x="1775136" y="510865"/>
            <a:chExt cx="9144000" cy="510698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75136" y="510865"/>
              <a:ext cx="9144000" cy="51069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577669" y="1031209"/>
              <a:ext cx="7535636" cy="403315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375555" y="1687398"/>
            <a:ext cx="697583" cy="6495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агетная рамка 18"/>
          <p:cNvSpPr/>
          <p:nvPr/>
        </p:nvSpPr>
        <p:spPr>
          <a:xfrm>
            <a:off x="2892314" y="1686780"/>
            <a:ext cx="1013540" cy="23199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2041851" y="1717456"/>
            <a:ext cx="789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7213" y="1386420"/>
            <a:ext cx="323374" cy="374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25" r="2791" b="26700"/>
          <a:stretch/>
        </p:blipFill>
        <p:spPr>
          <a:xfrm rot="15970387">
            <a:off x="2832695" y="4693088"/>
            <a:ext cx="480886" cy="288778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2849373" y="4511262"/>
            <a:ext cx="1008973" cy="677899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>
            <a:stCxn id="5" idx="0"/>
          </p:cNvCxnSpPr>
          <p:nvPr/>
        </p:nvCxnSpPr>
        <p:spPr>
          <a:xfrm>
            <a:off x="6147321" y="932378"/>
            <a:ext cx="189" cy="52022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630124" y="2415566"/>
            <a:ext cx="323374" cy="374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785449" y="4648657"/>
            <a:ext cx="323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882975" y="4459156"/>
            <a:ext cx="323374" cy="374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86792" y="4552883"/>
            <a:ext cx="323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pic>
        <p:nvPicPr>
          <p:cNvPr id="88" name="Рисунок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518" y="2398258"/>
            <a:ext cx="609653" cy="609653"/>
          </a:xfrm>
          <a:prstGeom prst="rect">
            <a:avLst/>
          </a:prstGeom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668" y="1717638"/>
            <a:ext cx="327925" cy="327925"/>
          </a:xfrm>
          <a:prstGeom prst="rect">
            <a:avLst/>
          </a:prstGeom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35" y="1663363"/>
            <a:ext cx="327925" cy="327925"/>
          </a:xfrm>
          <a:prstGeom prst="rect">
            <a:avLst/>
          </a:prstGeom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766" y="2406415"/>
            <a:ext cx="327925" cy="327925"/>
          </a:xfrm>
          <a:prstGeom prst="rect">
            <a:avLst/>
          </a:prstGeom>
        </p:spPr>
      </p:pic>
      <p:pic>
        <p:nvPicPr>
          <p:cNvPr id="92" name="Рисунок 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480" y="2375159"/>
            <a:ext cx="327925" cy="327925"/>
          </a:xfrm>
          <a:prstGeom prst="rect">
            <a:avLst/>
          </a:prstGeom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584" y="1688965"/>
            <a:ext cx="327925" cy="327925"/>
          </a:xfrm>
          <a:prstGeom prst="rect">
            <a:avLst/>
          </a:prstGeom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091" y="1701996"/>
            <a:ext cx="327925" cy="327925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906" y="1701997"/>
            <a:ext cx="327925" cy="327925"/>
          </a:xfrm>
          <a:prstGeom prst="rect">
            <a:avLst/>
          </a:prstGeom>
        </p:spPr>
      </p:pic>
      <p:pic>
        <p:nvPicPr>
          <p:cNvPr id="96" name="Рисунок 9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7735" y="2354014"/>
            <a:ext cx="323116" cy="323116"/>
          </a:xfrm>
          <a:prstGeom prst="rect">
            <a:avLst/>
          </a:prstGeom>
        </p:spPr>
      </p:pic>
      <p:pic>
        <p:nvPicPr>
          <p:cNvPr id="97" name="Рисунок 9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3889" y="2385503"/>
            <a:ext cx="323116" cy="323116"/>
          </a:xfrm>
          <a:prstGeom prst="rect">
            <a:avLst/>
          </a:prstGeom>
        </p:spPr>
      </p:pic>
      <p:pic>
        <p:nvPicPr>
          <p:cNvPr id="104" name="Рисунок 10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561" y="4172830"/>
            <a:ext cx="327925" cy="327925"/>
          </a:xfrm>
          <a:prstGeom prst="rect">
            <a:avLst/>
          </a:prstGeom>
        </p:spPr>
      </p:pic>
      <p:pic>
        <p:nvPicPr>
          <p:cNvPr id="105" name="Рисунок 10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" b="7893"/>
          <a:stretch/>
        </p:blipFill>
        <p:spPr>
          <a:xfrm rot="16200000">
            <a:off x="9621353" y="3239992"/>
            <a:ext cx="347065" cy="447589"/>
          </a:xfrm>
          <a:prstGeom prst="rect">
            <a:avLst/>
          </a:prstGeom>
        </p:spPr>
      </p:pic>
      <p:grpSp>
        <p:nvGrpSpPr>
          <p:cNvPr id="106" name="Группа 105"/>
          <p:cNvGrpSpPr/>
          <p:nvPr/>
        </p:nvGrpSpPr>
        <p:grpSpPr>
          <a:xfrm>
            <a:off x="7068974" y="5001361"/>
            <a:ext cx="2291868" cy="299941"/>
            <a:chOff x="1485900" y="3200400"/>
            <a:chExt cx="2809875" cy="457200"/>
          </a:xfrm>
        </p:grpSpPr>
        <p:cxnSp>
          <p:nvCxnSpPr>
            <p:cNvPr id="107" name="Прямая соединительная линия 106"/>
            <p:cNvCxnSpPr/>
            <p:nvPr/>
          </p:nvCxnSpPr>
          <p:spPr>
            <a:xfrm>
              <a:off x="1485900" y="3200400"/>
              <a:ext cx="2809875" cy="19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1485900" y="3638551"/>
              <a:ext cx="2809875" cy="1904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flipH="1">
              <a:off x="1829997" y="3219450"/>
              <a:ext cx="7066" cy="40957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flipH="1">
              <a:off x="2087696" y="3219450"/>
              <a:ext cx="5425" cy="40957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flipH="1">
              <a:off x="2365776" y="3219450"/>
              <a:ext cx="3564" cy="40957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2628899" y="3219450"/>
              <a:ext cx="5" cy="40957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2905123" y="3219450"/>
              <a:ext cx="0" cy="41910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3214685" y="3228975"/>
              <a:ext cx="1" cy="409575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3524247" y="3228975"/>
              <a:ext cx="0" cy="409575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3833809" y="3228975"/>
              <a:ext cx="0" cy="41910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>
              <a:off x="4143371" y="3228975"/>
              <a:ext cx="0" cy="41910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Прямая со стрелкой 118"/>
          <p:cNvCxnSpPr/>
          <p:nvPr/>
        </p:nvCxnSpPr>
        <p:spPr>
          <a:xfrm>
            <a:off x="4481105" y="3034251"/>
            <a:ext cx="4945400" cy="1857629"/>
          </a:xfrm>
          <a:prstGeom prst="straightConnector1">
            <a:avLst/>
          </a:prstGeom>
          <a:ln w="158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Рисунок 1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0258" y="4738023"/>
            <a:ext cx="615749" cy="573074"/>
          </a:xfrm>
          <a:prstGeom prst="rect">
            <a:avLst/>
          </a:prstGeom>
        </p:spPr>
      </p:pic>
      <p:sp>
        <p:nvSpPr>
          <p:cNvPr id="129" name="Полилиния 128"/>
          <p:cNvSpPr/>
          <p:nvPr/>
        </p:nvSpPr>
        <p:spPr>
          <a:xfrm>
            <a:off x="4193628" y="1525259"/>
            <a:ext cx="5292785" cy="1328892"/>
          </a:xfrm>
          <a:custGeom>
            <a:avLst/>
            <a:gdLst>
              <a:gd name="connsiteX0" fmla="*/ 0 w 5292785"/>
              <a:gd name="connsiteY0" fmla="*/ 723955 h 1328892"/>
              <a:gd name="connsiteX1" fmla="*/ 746234 w 5292785"/>
              <a:gd name="connsiteY1" fmla="*/ 208948 h 1328892"/>
              <a:gd name="connsiteX2" fmla="*/ 1124606 w 5292785"/>
              <a:gd name="connsiteY2" fmla="*/ 135375 h 1328892"/>
              <a:gd name="connsiteX3" fmla="*/ 1271751 w 5292785"/>
              <a:gd name="connsiteY3" fmla="*/ 534769 h 1328892"/>
              <a:gd name="connsiteX4" fmla="*/ 1397875 w 5292785"/>
              <a:gd name="connsiteY4" fmla="*/ 1217941 h 1328892"/>
              <a:gd name="connsiteX5" fmla="*/ 1713186 w 5292785"/>
              <a:gd name="connsiteY5" fmla="*/ 1281003 h 1328892"/>
              <a:gd name="connsiteX6" fmla="*/ 1786758 w 5292785"/>
              <a:gd name="connsiteY6" fmla="*/ 1081307 h 1328892"/>
              <a:gd name="connsiteX7" fmla="*/ 1681655 w 5292785"/>
              <a:gd name="connsiteY7" fmla="*/ 366603 h 1328892"/>
              <a:gd name="connsiteX8" fmla="*/ 1818289 w 5292785"/>
              <a:gd name="connsiteY8" fmla="*/ 103844 h 1328892"/>
              <a:gd name="connsiteX9" fmla="*/ 2091558 w 5292785"/>
              <a:gd name="connsiteY9" fmla="*/ 156396 h 1328892"/>
              <a:gd name="connsiteX10" fmla="*/ 2144110 w 5292785"/>
              <a:gd name="connsiteY10" fmla="*/ 1112838 h 1328892"/>
              <a:gd name="connsiteX11" fmla="*/ 2417379 w 5292785"/>
              <a:gd name="connsiteY11" fmla="*/ 1259982 h 1328892"/>
              <a:gd name="connsiteX12" fmla="*/ 2564524 w 5292785"/>
              <a:gd name="connsiteY12" fmla="*/ 1028755 h 1328892"/>
              <a:gd name="connsiteX13" fmla="*/ 2522482 w 5292785"/>
              <a:gd name="connsiteY13" fmla="*/ 198438 h 1328892"/>
              <a:gd name="connsiteX14" fmla="*/ 2753710 w 5292785"/>
              <a:gd name="connsiteY14" fmla="*/ 51293 h 1328892"/>
              <a:gd name="connsiteX15" fmla="*/ 2953406 w 5292785"/>
              <a:gd name="connsiteY15" fmla="*/ 303541 h 1328892"/>
              <a:gd name="connsiteX16" fmla="*/ 2984938 w 5292785"/>
              <a:gd name="connsiteY16" fmla="*/ 1186410 h 1328892"/>
              <a:gd name="connsiteX17" fmla="*/ 3363310 w 5292785"/>
              <a:gd name="connsiteY17" fmla="*/ 1238962 h 1328892"/>
              <a:gd name="connsiteX18" fmla="*/ 3373820 w 5292785"/>
              <a:gd name="connsiteY18" fmla="*/ 681913 h 1328892"/>
              <a:gd name="connsiteX19" fmla="*/ 3363310 w 5292785"/>
              <a:gd name="connsiteY19" fmla="*/ 229969 h 1328892"/>
              <a:gd name="connsiteX20" fmla="*/ 3573517 w 5292785"/>
              <a:gd name="connsiteY20" fmla="*/ 93334 h 1328892"/>
              <a:gd name="connsiteX21" fmla="*/ 3783724 w 5292785"/>
              <a:gd name="connsiteY21" fmla="*/ 177417 h 1328892"/>
              <a:gd name="connsiteX22" fmla="*/ 3846786 w 5292785"/>
              <a:gd name="connsiteY22" fmla="*/ 797527 h 1328892"/>
              <a:gd name="connsiteX23" fmla="*/ 3899338 w 5292785"/>
              <a:gd name="connsiteY23" fmla="*/ 1259982 h 1328892"/>
              <a:gd name="connsiteX24" fmla="*/ 4267200 w 5292785"/>
              <a:gd name="connsiteY24" fmla="*/ 1302024 h 1328892"/>
              <a:gd name="connsiteX25" fmla="*/ 4361793 w 5292785"/>
              <a:gd name="connsiteY25" fmla="*/ 1018244 h 1328892"/>
              <a:gd name="connsiteX26" fmla="*/ 4319751 w 5292785"/>
              <a:gd name="connsiteY26" fmla="*/ 156396 h 1328892"/>
              <a:gd name="connsiteX27" fmla="*/ 4698124 w 5292785"/>
              <a:gd name="connsiteY27" fmla="*/ 93334 h 1328892"/>
              <a:gd name="connsiteX28" fmla="*/ 5223641 w 5292785"/>
              <a:gd name="connsiteY28" fmla="*/ 1144369 h 1328892"/>
              <a:gd name="connsiteX29" fmla="*/ 5286703 w 5292785"/>
              <a:gd name="connsiteY29" fmla="*/ 1281003 h 1328892"/>
              <a:gd name="connsiteX30" fmla="*/ 5276193 w 5292785"/>
              <a:gd name="connsiteY30" fmla="*/ 1291513 h 1328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292785" h="1328892">
                <a:moveTo>
                  <a:pt x="0" y="723955"/>
                </a:moveTo>
                <a:cubicBezTo>
                  <a:pt x="279400" y="515500"/>
                  <a:pt x="558800" y="307045"/>
                  <a:pt x="746234" y="208948"/>
                </a:cubicBezTo>
                <a:cubicBezTo>
                  <a:pt x="933668" y="110851"/>
                  <a:pt x="1037020" y="81072"/>
                  <a:pt x="1124606" y="135375"/>
                </a:cubicBezTo>
                <a:cubicBezTo>
                  <a:pt x="1212192" y="189678"/>
                  <a:pt x="1226206" y="354341"/>
                  <a:pt x="1271751" y="534769"/>
                </a:cubicBezTo>
                <a:cubicBezTo>
                  <a:pt x="1317296" y="715197"/>
                  <a:pt x="1324302" y="1093569"/>
                  <a:pt x="1397875" y="1217941"/>
                </a:cubicBezTo>
                <a:cubicBezTo>
                  <a:pt x="1471448" y="1342313"/>
                  <a:pt x="1648372" y="1303775"/>
                  <a:pt x="1713186" y="1281003"/>
                </a:cubicBezTo>
                <a:cubicBezTo>
                  <a:pt x="1778000" y="1258231"/>
                  <a:pt x="1792013" y="1233707"/>
                  <a:pt x="1786758" y="1081307"/>
                </a:cubicBezTo>
                <a:cubicBezTo>
                  <a:pt x="1781503" y="928907"/>
                  <a:pt x="1676400" y="529513"/>
                  <a:pt x="1681655" y="366603"/>
                </a:cubicBezTo>
                <a:cubicBezTo>
                  <a:pt x="1686910" y="203693"/>
                  <a:pt x="1749972" y="138878"/>
                  <a:pt x="1818289" y="103844"/>
                </a:cubicBezTo>
                <a:cubicBezTo>
                  <a:pt x="1886606" y="68810"/>
                  <a:pt x="2037255" y="-11770"/>
                  <a:pt x="2091558" y="156396"/>
                </a:cubicBezTo>
                <a:cubicBezTo>
                  <a:pt x="2145861" y="324562"/>
                  <a:pt x="2089806" y="928907"/>
                  <a:pt x="2144110" y="1112838"/>
                </a:cubicBezTo>
                <a:cubicBezTo>
                  <a:pt x="2198414" y="1296769"/>
                  <a:pt x="2347310" y="1273996"/>
                  <a:pt x="2417379" y="1259982"/>
                </a:cubicBezTo>
                <a:cubicBezTo>
                  <a:pt x="2487448" y="1245968"/>
                  <a:pt x="2547007" y="1205679"/>
                  <a:pt x="2564524" y="1028755"/>
                </a:cubicBezTo>
                <a:cubicBezTo>
                  <a:pt x="2582041" y="851831"/>
                  <a:pt x="2490951" y="361348"/>
                  <a:pt x="2522482" y="198438"/>
                </a:cubicBezTo>
                <a:cubicBezTo>
                  <a:pt x="2554013" y="35528"/>
                  <a:pt x="2681889" y="33776"/>
                  <a:pt x="2753710" y="51293"/>
                </a:cubicBezTo>
                <a:cubicBezTo>
                  <a:pt x="2825531" y="68810"/>
                  <a:pt x="2914868" y="114355"/>
                  <a:pt x="2953406" y="303541"/>
                </a:cubicBezTo>
                <a:cubicBezTo>
                  <a:pt x="2991944" y="492727"/>
                  <a:pt x="2916621" y="1030507"/>
                  <a:pt x="2984938" y="1186410"/>
                </a:cubicBezTo>
                <a:cubicBezTo>
                  <a:pt x="3053255" y="1342313"/>
                  <a:pt x="3298496" y="1323045"/>
                  <a:pt x="3363310" y="1238962"/>
                </a:cubicBezTo>
                <a:cubicBezTo>
                  <a:pt x="3428124" y="1154879"/>
                  <a:pt x="3373820" y="850078"/>
                  <a:pt x="3373820" y="681913"/>
                </a:cubicBezTo>
                <a:cubicBezTo>
                  <a:pt x="3373820" y="513748"/>
                  <a:pt x="3330027" y="328065"/>
                  <a:pt x="3363310" y="229969"/>
                </a:cubicBezTo>
                <a:cubicBezTo>
                  <a:pt x="3396593" y="131873"/>
                  <a:pt x="3503448" y="102093"/>
                  <a:pt x="3573517" y="93334"/>
                </a:cubicBezTo>
                <a:cubicBezTo>
                  <a:pt x="3643586" y="84575"/>
                  <a:pt x="3738179" y="60052"/>
                  <a:pt x="3783724" y="177417"/>
                </a:cubicBezTo>
                <a:cubicBezTo>
                  <a:pt x="3829269" y="294782"/>
                  <a:pt x="3827517" y="617100"/>
                  <a:pt x="3846786" y="797527"/>
                </a:cubicBezTo>
                <a:cubicBezTo>
                  <a:pt x="3866055" y="977954"/>
                  <a:pt x="3829269" y="1175899"/>
                  <a:pt x="3899338" y="1259982"/>
                </a:cubicBezTo>
                <a:cubicBezTo>
                  <a:pt x="3969407" y="1344065"/>
                  <a:pt x="4190124" y="1342314"/>
                  <a:pt x="4267200" y="1302024"/>
                </a:cubicBezTo>
                <a:cubicBezTo>
                  <a:pt x="4344276" y="1261734"/>
                  <a:pt x="4353035" y="1209182"/>
                  <a:pt x="4361793" y="1018244"/>
                </a:cubicBezTo>
                <a:cubicBezTo>
                  <a:pt x="4370551" y="827306"/>
                  <a:pt x="4263696" y="310548"/>
                  <a:pt x="4319751" y="156396"/>
                </a:cubicBezTo>
                <a:cubicBezTo>
                  <a:pt x="4375806" y="2244"/>
                  <a:pt x="4547476" y="-71328"/>
                  <a:pt x="4698124" y="93334"/>
                </a:cubicBezTo>
                <a:cubicBezTo>
                  <a:pt x="4848772" y="257996"/>
                  <a:pt x="5125545" y="946424"/>
                  <a:pt x="5223641" y="1144369"/>
                </a:cubicBezTo>
                <a:cubicBezTo>
                  <a:pt x="5321738" y="1342314"/>
                  <a:pt x="5286703" y="1281003"/>
                  <a:pt x="5286703" y="1281003"/>
                </a:cubicBezTo>
                <a:cubicBezTo>
                  <a:pt x="5295462" y="1305527"/>
                  <a:pt x="5285827" y="1298520"/>
                  <a:pt x="5276193" y="1291513"/>
                </a:cubicBezTo>
              </a:path>
            </a:pathLst>
          </a:custGeom>
          <a:noFill/>
          <a:ln w="15875">
            <a:prstDash val="dashDot"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1" name="Прямая со стрелкой 130"/>
          <p:cNvCxnSpPr/>
          <p:nvPr/>
        </p:nvCxnSpPr>
        <p:spPr>
          <a:xfrm>
            <a:off x="9503028" y="2897890"/>
            <a:ext cx="208531" cy="350322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олилиния 132"/>
          <p:cNvSpPr/>
          <p:nvPr/>
        </p:nvSpPr>
        <p:spPr>
          <a:xfrm>
            <a:off x="4635062" y="2785241"/>
            <a:ext cx="4960883" cy="493987"/>
          </a:xfrm>
          <a:custGeom>
            <a:avLst/>
            <a:gdLst>
              <a:gd name="connsiteX0" fmla="*/ 4960883 w 4960883"/>
              <a:gd name="connsiteY0" fmla="*/ 493987 h 493987"/>
              <a:gd name="connsiteX1" fmla="*/ 0 w 4960883"/>
              <a:gd name="connsiteY1" fmla="*/ 0 h 493987"/>
              <a:gd name="connsiteX2" fmla="*/ 0 w 4960883"/>
              <a:gd name="connsiteY2" fmla="*/ 0 h 49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60883" h="493987">
                <a:moveTo>
                  <a:pt x="4960883" y="49398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5875">
            <a:prstDash val="dashDot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5" name="Прямая со стрелкой 134"/>
          <p:cNvCxnSpPr/>
          <p:nvPr/>
        </p:nvCxnSpPr>
        <p:spPr>
          <a:xfrm flipH="1" flipV="1">
            <a:off x="6743906" y="5148208"/>
            <a:ext cx="2616936" cy="9372"/>
          </a:xfrm>
          <a:prstGeom prst="straightConnector1">
            <a:avLst/>
          </a:prstGeom>
          <a:ln w="158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Прямоугольник с двумя скругленными соседними углами 135"/>
          <p:cNvSpPr/>
          <p:nvPr/>
        </p:nvSpPr>
        <p:spPr>
          <a:xfrm rot="16200000">
            <a:off x="1399351" y="3253597"/>
            <a:ext cx="916818" cy="205401"/>
          </a:xfrm>
          <a:prstGeom prst="round2Same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олилиния 136"/>
          <p:cNvSpPr/>
          <p:nvPr/>
        </p:nvSpPr>
        <p:spPr>
          <a:xfrm>
            <a:off x="4225159" y="1431294"/>
            <a:ext cx="5017401" cy="3371934"/>
          </a:xfrm>
          <a:custGeom>
            <a:avLst/>
            <a:gdLst>
              <a:gd name="connsiteX0" fmla="*/ 2007475 w 5017401"/>
              <a:gd name="connsiteY0" fmla="*/ 3371934 h 3371934"/>
              <a:gd name="connsiteX1" fmla="*/ 4824248 w 5017401"/>
              <a:gd name="connsiteY1" fmla="*/ 1248844 h 3371934"/>
              <a:gd name="connsiteX2" fmla="*/ 4708634 w 5017401"/>
              <a:gd name="connsiteY2" fmla="*/ 239851 h 3371934"/>
              <a:gd name="connsiteX3" fmla="*/ 4214648 w 5017401"/>
              <a:gd name="connsiteY3" fmla="*/ 166278 h 3371934"/>
              <a:gd name="connsiteX4" fmla="*/ 4340772 w 5017401"/>
              <a:gd name="connsiteY4" fmla="*/ 1438030 h 3371934"/>
              <a:gd name="connsiteX5" fmla="*/ 3899338 w 5017401"/>
              <a:gd name="connsiteY5" fmla="*/ 1553644 h 3371934"/>
              <a:gd name="connsiteX6" fmla="*/ 3867807 w 5017401"/>
              <a:gd name="connsiteY6" fmla="*/ 323934 h 3371934"/>
              <a:gd name="connsiteX7" fmla="*/ 3352800 w 5017401"/>
              <a:gd name="connsiteY7" fmla="*/ 113727 h 3371934"/>
              <a:gd name="connsiteX8" fmla="*/ 3331779 w 5017401"/>
              <a:gd name="connsiteY8" fmla="*/ 1480072 h 3371934"/>
              <a:gd name="connsiteX9" fmla="*/ 2848303 w 5017401"/>
              <a:gd name="connsiteY9" fmla="*/ 1490582 h 3371934"/>
              <a:gd name="connsiteX10" fmla="*/ 2879834 w 5017401"/>
              <a:gd name="connsiteY10" fmla="*/ 271382 h 3371934"/>
              <a:gd name="connsiteX11" fmla="*/ 2385848 w 5017401"/>
              <a:gd name="connsiteY11" fmla="*/ 197809 h 3371934"/>
              <a:gd name="connsiteX12" fmla="*/ 2501462 w 5017401"/>
              <a:gd name="connsiteY12" fmla="*/ 1417009 h 3371934"/>
              <a:gd name="connsiteX13" fmla="*/ 2060027 w 5017401"/>
              <a:gd name="connsiteY13" fmla="*/ 1459051 h 3371934"/>
              <a:gd name="connsiteX14" fmla="*/ 2133600 w 5017401"/>
              <a:gd name="connsiteY14" fmla="*/ 166278 h 3371934"/>
              <a:gd name="connsiteX15" fmla="*/ 1555531 w 5017401"/>
              <a:gd name="connsiteY15" fmla="*/ 145258 h 3371934"/>
              <a:gd name="connsiteX16" fmla="*/ 1765738 w 5017401"/>
              <a:gd name="connsiteY16" fmla="*/ 1343437 h 3371934"/>
              <a:gd name="connsiteX17" fmla="*/ 1282262 w 5017401"/>
              <a:gd name="connsiteY17" fmla="*/ 1501092 h 3371934"/>
              <a:gd name="connsiteX18" fmla="*/ 1250731 w 5017401"/>
              <a:gd name="connsiteY18" fmla="*/ 239851 h 3371934"/>
              <a:gd name="connsiteX19" fmla="*/ 0 w 5017401"/>
              <a:gd name="connsiteY19" fmla="*/ 1995078 h 3371934"/>
              <a:gd name="connsiteX20" fmla="*/ 0 w 5017401"/>
              <a:gd name="connsiteY20" fmla="*/ 1995078 h 3371934"/>
              <a:gd name="connsiteX21" fmla="*/ 0 w 5017401"/>
              <a:gd name="connsiteY21" fmla="*/ 1995078 h 33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017401" h="3371934">
                <a:moveTo>
                  <a:pt x="2007475" y="3371934"/>
                </a:moveTo>
                <a:cubicBezTo>
                  <a:pt x="3190765" y="2571396"/>
                  <a:pt x="4374055" y="1770858"/>
                  <a:pt x="4824248" y="1248844"/>
                </a:cubicBezTo>
                <a:cubicBezTo>
                  <a:pt x="5274441" y="726830"/>
                  <a:pt x="4810234" y="420279"/>
                  <a:pt x="4708634" y="239851"/>
                </a:cubicBezTo>
                <a:cubicBezTo>
                  <a:pt x="4607034" y="59423"/>
                  <a:pt x="4275958" y="-33419"/>
                  <a:pt x="4214648" y="166278"/>
                </a:cubicBezTo>
                <a:cubicBezTo>
                  <a:pt x="4153338" y="365974"/>
                  <a:pt x="4393324" y="1206802"/>
                  <a:pt x="4340772" y="1438030"/>
                </a:cubicBezTo>
                <a:cubicBezTo>
                  <a:pt x="4288220" y="1669258"/>
                  <a:pt x="3978165" y="1739327"/>
                  <a:pt x="3899338" y="1553644"/>
                </a:cubicBezTo>
                <a:cubicBezTo>
                  <a:pt x="3820511" y="1367961"/>
                  <a:pt x="3958897" y="563920"/>
                  <a:pt x="3867807" y="323934"/>
                </a:cubicBezTo>
                <a:cubicBezTo>
                  <a:pt x="3776717" y="83948"/>
                  <a:pt x="3442138" y="-78963"/>
                  <a:pt x="3352800" y="113727"/>
                </a:cubicBezTo>
                <a:cubicBezTo>
                  <a:pt x="3263462" y="306417"/>
                  <a:pt x="3415862" y="1250596"/>
                  <a:pt x="3331779" y="1480072"/>
                </a:cubicBezTo>
                <a:cubicBezTo>
                  <a:pt x="3247696" y="1709548"/>
                  <a:pt x="2923627" y="1692030"/>
                  <a:pt x="2848303" y="1490582"/>
                </a:cubicBezTo>
                <a:cubicBezTo>
                  <a:pt x="2772979" y="1289134"/>
                  <a:pt x="2956910" y="486844"/>
                  <a:pt x="2879834" y="271382"/>
                </a:cubicBezTo>
                <a:cubicBezTo>
                  <a:pt x="2802758" y="55920"/>
                  <a:pt x="2448910" y="6871"/>
                  <a:pt x="2385848" y="197809"/>
                </a:cubicBezTo>
                <a:cubicBezTo>
                  <a:pt x="2322786" y="388747"/>
                  <a:pt x="2555765" y="1206802"/>
                  <a:pt x="2501462" y="1417009"/>
                </a:cubicBezTo>
                <a:cubicBezTo>
                  <a:pt x="2447159" y="1627216"/>
                  <a:pt x="2121337" y="1667506"/>
                  <a:pt x="2060027" y="1459051"/>
                </a:cubicBezTo>
                <a:cubicBezTo>
                  <a:pt x="1998717" y="1250596"/>
                  <a:pt x="2217683" y="385243"/>
                  <a:pt x="2133600" y="166278"/>
                </a:cubicBezTo>
                <a:cubicBezTo>
                  <a:pt x="2049517" y="-52687"/>
                  <a:pt x="1616841" y="-50935"/>
                  <a:pt x="1555531" y="145258"/>
                </a:cubicBezTo>
                <a:cubicBezTo>
                  <a:pt x="1494221" y="341451"/>
                  <a:pt x="1811283" y="1117465"/>
                  <a:pt x="1765738" y="1343437"/>
                </a:cubicBezTo>
                <a:cubicBezTo>
                  <a:pt x="1720193" y="1569409"/>
                  <a:pt x="1368096" y="1685023"/>
                  <a:pt x="1282262" y="1501092"/>
                </a:cubicBezTo>
                <a:cubicBezTo>
                  <a:pt x="1196427" y="1317161"/>
                  <a:pt x="1464441" y="157520"/>
                  <a:pt x="1250731" y="239851"/>
                </a:cubicBezTo>
                <a:cubicBezTo>
                  <a:pt x="1037021" y="322182"/>
                  <a:pt x="0" y="1995078"/>
                  <a:pt x="0" y="1995078"/>
                </a:cubicBezTo>
                <a:lnTo>
                  <a:pt x="0" y="1995078"/>
                </a:lnTo>
                <a:lnTo>
                  <a:pt x="0" y="1995078"/>
                </a:lnTo>
              </a:path>
            </a:pathLst>
          </a:custGeom>
          <a:noFill/>
          <a:ln w="15875">
            <a:solidFill>
              <a:srgbClr val="FF0000"/>
            </a:solidFill>
            <a:prstDash val="dashDot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9" name="Прямая со стрелкой 138"/>
          <p:cNvCxnSpPr>
            <a:stCxn id="137" idx="19"/>
          </p:cNvCxnSpPr>
          <p:nvPr/>
        </p:nvCxnSpPr>
        <p:spPr>
          <a:xfrm flipH="1" flipV="1">
            <a:off x="2144110" y="3405352"/>
            <a:ext cx="2081049" cy="2102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>
            <a:off x="2144110" y="3531476"/>
            <a:ext cx="3465656" cy="1469885"/>
          </a:xfrm>
          <a:prstGeom prst="straightConnector1">
            <a:avLst/>
          </a:prstGeom>
          <a:ln w="15875"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flipH="1" flipV="1">
            <a:off x="3953498" y="5148208"/>
            <a:ext cx="1676760" cy="40953"/>
          </a:xfrm>
          <a:prstGeom prst="straightConnector1">
            <a:avLst/>
          </a:prstGeom>
          <a:ln w="158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H="1">
            <a:off x="2368780" y="5146645"/>
            <a:ext cx="473818" cy="0"/>
          </a:xfrm>
          <a:prstGeom prst="straightConnector1">
            <a:avLst/>
          </a:prstGeom>
          <a:ln w="158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 rot="16200000">
            <a:off x="1614106" y="4457544"/>
            <a:ext cx="1233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финиш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Прямая со стрелкой 147"/>
          <p:cNvCxnSpPr/>
          <p:nvPr/>
        </p:nvCxnSpPr>
        <p:spPr>
          <a:xfrm>
            <a:off x="3949775" y="1862080"/>
            <a:ext cx="3723" cy="536178"/>
          </a:xfrm>
          <a:prstGeom prst="straightConnector1">
            <a:avLst/>
          </a:prstGeom>
          <a:ln w="158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4225159" y="3007911"/>
            <a:ext cx="0" cy="103232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5" name="Рисунок 1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8810" y="2099286"/>
            <a:ext cx="298972" cy="298972"/>
          </a:xfrm>
          <a:prstGeom prst="rect">
            <a:avLst/>
          </a:prstGeom>
        </p:spPr>
      </p:pic>
      <p:pic>
        <p:nvPicPr>
          <p:cNvPr id="156" name="Рисунок 15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02725" y="5189161"/>
            <a:ext cx="298730" cy="298730"/>
          </a:xfrm>
          <a:prstGeom prst="rect">
            <a:avLst/>
          </a:prstGeom>
        </p:spPr>
      </p:pic>
      <p:cxnSp>
        <p:nvCxnSpPr>
          <p:cNvPr id="159" name="Прямая соединительная линия 158"/>
          <p:cNvCxnSpPr/>
          <p:nvPr/>
        </p:nvCxnSpPr>
        <p:spPr>
          <a:xfrm flipH="1" flipV="1">
            <a:off x="7832001" y="1268931"/>
            <a:ext cx="188" cy="460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 flipH="1" flipV="1">
            <a:off x="6907680" y="1254162"/>
            <a:ext cx="188" cy="455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flipV="1">
            <a:off x="5256716" y="1086908"/>
            <a:ext cx="4041" cy="666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flipV="1">
            <a:off x="8729211" y="1004196"/>
            <a:ext cx="2335" cy="687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>
            <a:off x="5264697" y="1254162"/>
            <a:ext cx="3454056" cy="64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7134234" y="1183206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2" name="Прямая со стрелкой 171"/>
          <p:cNvCxnSpPr/>
          <p:nvPr/>
        </p:nvCxnSpPr>
        <p:spPr>
          <a:xfrm>
            <a:off x="6889738" y="1381216"/>
            <a:ext cx="952909" cy="41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6806829" y="1034369"/>
            <a:ext cx="549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9" name="Прямая со стрелкой 178"/>
          <p:cNvCxnSpPr/>
          <p:nvPr/>
        </p:nvCxnSpPr>
        <p:spPr>
          <a:xfrm flipH="1">
            <a:off x="7559828" y="2045563"/>
            <a:ext cx="226815" cy="657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endCxn id="97" idx="1"/>
          </p:cNvCxnSpPr>
          <p:nvPr/>
        </p:nvCxnSpPr>
        <p:spPr>
          <a:xfrm>
            <a:off x="7881566" y="2042419"/>
            <a:ext cx="272323" cy="5046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 стрелкой 182"/>
          <p:cNvCxnSpPr>
            <a:stCxn id="97" idx="1"/>
          </p:cNvCxnSpPr>
          <p:nvPr/>
        </p:nvCxnSpPr>
        <p:spPr>
          <a:xfrm flipH="1">
            <a:off x="7553151" y="2547061"/>
            <a:ext cx="600738" cy="1801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 rot="20522098">
            <a:off x="7654450" y="2418553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 rot="3599852">
            <a:off x="7849970" y="2186280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 rot="17351160">
            <a:off x="7376461" y="2091273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9" name="Прямая со стрелкой 188"/>
          <p:cNvCxnSpPr/>
          <p:nvPr/>
        </p:nvCxnSpPr>
        <p:spPr>
          <a:xfrm>
            <a:off x="2375555" y="1611795"/>
            <a:ext cx="516217" cy="99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2438046" y="1427278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2" name="Прямая соединительная линия 191"/>
          <p:cNvCxnSpPr/>
          <p:nvPr/>
        </p:nvCxnSpPr>
        <p:spPr>
          <a:xfrm flipV="1">
            <a:off x="2881623" y="1539933"/>
            <a:ext cx="1075" cy="28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/>
          <p:cNvCxnSpPr/>
          <p:nvPr/>
        </p:nvCxnSpPr>
        <p:spPr>
          <a:xfrm flipV="1">
            <a:off x="3907529" y="1581676"/>
            <a:ext cx="1353228" cy="81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 flipH="1" flipV="1">
            <a:off x="3900671" y="1512541"/>
            <a:ext cx="13634" cy="227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4298910" y="1389430"/>
            <a:ext cx="649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2,5 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1" name="Прямая со стрелкой 210"/>
          <p:cNvCxnSpPr>
            <a:stCxn id="146" idx="2"/>
          </p:cNvCxnSpPr>
          <p:nvPr/>
        </p:nvCxnSpPr>
        <p:spPr>
          <a:xfrm>
            <a:off x="2400184" y="4626821"/>
            <a:ext cx="44918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2356360" y="4388151"/>
            <a:ext cx="55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м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10018680" y="3073051"/>
            <a:ext cx="45719" cy="741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Преподаватель</dc:creator>
  <cp:lastModifiedBy>User</cp:lastModifiedBy>
  <cp:revision>2</cp:revision>
  <dcterms:created xsi:type="dcterms:W3CDTF">2024-07-07T11:55:57Z</dcterms:created>
  <dcterms:modified xsi:type="dcterms:W3CDTF">2024-07-08T01:42:48Z</dcterms:modified>
</cp:coreProperties>
</file>